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Lobster"/>
      <p:regular r:id="rId29"/>
    </p:embeddedFont>
    <p:embeddedFont>
      <p:font typeface="Montserrat Black"/>
      <p:bold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Anaheim"/>
      <p:regular r:id="rId36"/>
    </p:embeddedFont>
    <p:embeddedFont>
      <p:font typeface="Poppins"/>
      <p:regular r:id="rId37"/>
      <p:bold r:id="rId38"/>
      <p:italic r:id="rId39"/>
      <p:boldItalic r:id="rId40"/>
    </p:embeddedFont>
    <p:embeddedFont>
      <p:font typeface="Bebas Neue"/>
      <p:regular r:id="rId41"/>
    </p:embeddedFont>
    <p:embeddedFont>
      <p:font typeface="PT Sans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Italic.fntdata"/><Relationship Id="rId20" Type="http://schemas.openxmlformats.org/officeDocument/2006/relationships/slide" Target="slides/slide16.xml"/><Relationship Id="rId42" Type="http://schemas.openxmlformats.org/officeDocument/2006/relationships/font" Target="fonts/PTSans-regular.fntdata"/><Relationship Id="rId41" Type="http://schemas.openxmlformats.org/officeDocument/2006/relationships/font" Target="fonts/BebasNeue-regular.fntdata"/><Relationship Id="rId22" Type="http://schemas.openxmlformats.org/officeDocument/2006/relationships/slide" Target="slides/slide18.xml"/><Relationship Id="rId44" Type="http://schemas.openxmlformats.org/officeDocument/2006/relationships/font" Target="fonts/PTSans-italic.fntdata"/><Relationship Id="rId21" Type="http://schemas.openxmlformats.org/officeDocument/2006/relationships/slide" Target="slides/slide17.xml"/><Relationship Id="rId43" Type="http://schemas.openxmlformats.org/officeDocument/2006/relationships/font" Target="fonts/PTSans-bold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45" Type="http://schemas.openxmlformats.org/officeDocument/2006/relationships/font" Target="fonts/PTSans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Lobster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Black-boldItalic.fntdata"/><Relationship Id="rId30" Type="http://schemas.openxmlformats.org/officeDocument/2006/relationships/font" Target="fonts/MontserratBlack-bold.fntdata"/><Relationship Id="rId11" Type="http://schemas.openxmlformats.org/officeDocument/2006/relationships/slide" Target="slides/slide7.xml"/><Relationship Id="rId33" Type="http://schemas.openxmlformats.org/officeDocument/2006/relationships/font" Target="fonts/Montserrat-bold.fntdata"/><Relationship Id="rId10" Type="http://schemas.openxmlformats.org/officeDocument/2006/relationships/slide" Target="slides/slide6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9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1.xml"/><Relationship Id="rId37" Type="http://schemas.openxmlformats.org/officeDocument/2006/relationships/font" Target="fonts/Poppins-regular.fntdata"/><Relationship Id="rId14" Type="http://schemas.openxmlformats.org/officeDocument/2006/relationships/slide" Target="slides/slide10.xml"/><Relationship Id="rId36" Type="http://schemas.openxmlformats.org/officeDocument/2006/relationships/font" Target="fonts/Anaheim-regular.fntdata"/><Relationship Id="rId17" Type="http://schemas.openxmlformats.org/officeDocument/2006/relationships/slide" Target="slides/slide13.xml"/><Relationship Id="rId39" Type="http://schemas.openxmlformats.org/officeDocument/2006/relationships/font" Target="fonts/Poppins-italic.fntdata"/><Relationship Id="rId16" Type="http://schemas.openxmlformats.org/officeDocument/2006/relationships/slide" Target="slides/slide12.xml"/><Relationship Id="rId38" Type="http://schemas.openxmlformats.org/officeDocument/2006/relationships/font" Target="fonts/Poppins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2" name="Shape 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Google Shape;1443;g2db8e4c31f8_2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" name="Google Shape;1444;g2db8e4c31f8_2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9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g2db8e4c31f8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" name="Google Shape;1451;g2db8e4c31f8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g2db8e4c31f8_2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Google Shape;1471;g2db8e4c31f8_2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2db8e4c31f8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2db8e4c31f8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6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g2db8eae3a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" name="Google Shape;1498;g2db8eae3a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6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2db8eae3ad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2db8eae3ad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6" name="Shape 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Google Shape;1537;g2db92b717b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" name="Google Shape;1538;g2db92b717b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6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g2db8e4c31f8_2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" name="Google Shape;1558;g2db8e4c31f8_2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g2db8eae3ad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" name="Google Shape;1575;g2db8eae3ad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g2db92b717b2_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" name="Google Shape;1595;g2db92b717b2_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4" name="Shape 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" name="Google Shape;1245;g1734a882cf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" name="Google Shape;1246;g1734a882cf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Google Shape;1610;g2db8eae3ad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Google Shape;1611;g2db8eae3ad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2db8e4c31f8_2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2db8e4c31f8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2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2db8e4c31f8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2db8e4c31f8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g1734a882cf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" name="Google Shape;1404;g1734a882cf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g2db8eae3ad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" name="Google Shape;1424;g2db8eae3ad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1"/>
          <p:cNvSpPr txBox="1"/>
          <p:nvPr>
            <p:ph hasCustomPrompt="1" type="title"/>
          </p:nvPr>
        </p:nvSpPr>
        <p:spPr>
          <a:xfrm>
            <a:off x="1284000" y="1707525"/>
            <a:ext cx="6576000" cy="155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46" name="Google Shape;446;p11"/>
          <p:cNvSpPr txBox="1"/>
          <p:nvPr>
            <p:ph idx="1" type="subTitle"/>
          </p:nvPr>
        </p:nvSpPr>
        <p:spPr>
          <a:xfrm>
            <a:off x="1284000" y="3259075"/>
            <a:ext cx="65760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47" name="Google Shape;447;p11"/>
          <p:cNvGrpSpPr/>
          <p:nvPr/>
        </p:nvGrpSpPr>
        <p:grpSpPr>
          <a:xfrm rot="10800000">
            <a:off x="4305914" y="3662226"/>
            <a:ext cx="5036265" cy="4113315"/>
            <a:chOff x="4780389" y="2513201"/>
            <a:chExt cx="5036265" cy="4113315"/>
          </a:xfrm>
        </p:grpSpPr>
        <p:grpSp>
          <p:nvGrpSpPr>
            <p:cNvPr id="448" name="Google Shape;448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49" name="Google Shape;449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0" name="Google Shape;450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51" name="Google Shape;451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52" name="Google Shape;452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3" name="Google Shape;453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4" name="Google Shape;454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5" name="Google Shape;455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6" name="Google Shape;456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7" name="Google Shape;457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2" name="Google Shape;462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3" name="Google Shape;463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4" name="Google Shape;464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5" name="Google Shape;465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0" name="Google Shape;480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1" name="Google Shape;481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2" name="Google Shape;482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3" name="Google Shape;483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4" name="Google Shape;484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5" name="Google Shape;485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6" name="Google Shape;486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88" name="Google Shape;488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11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492" name="Google Shape;492;p1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493" name="Google Shape;493;p1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1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495" name="Google Shape;495;p1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496" name="Google Shape;496;p1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1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1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1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0" name="Google Shape;500;p1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1" name="Google Shape;501;p1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2" name="Google Shape;502;p1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1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1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1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1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1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8" name="Google Shape;508;p1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9" name="Google Shape;509;p1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0" name="Google Shape;510;p1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1" name="Google Shape;511;p1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2" name="Google Shape;512;p1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3" name="Google Shape;513;p1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4" name="Google Shape;514;p1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5" name="Google Shape;515;p1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6" name="Google Shape;516;p1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7" name="Google Shape;517;p1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8" name="Google Shape;518;p1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19" name="Google Shape;519;p1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0" name="Google Shape;520;p1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1" name="Google Shape;521;p1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2" name="Google Shape;522;p1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1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24" name="Google Shape;524;p1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" name="Google Shape;525;p1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" name="Google Shape;526;p1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" name="Google Shape;528;p1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1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1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" name="Google Shape;531;p1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2" name="Google Shape;532;p1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38" name="Google Shape;538;p13"/>
          <p:cNvSpPr txBox="1"/>
          <p:nvPr>
            <p:ph idx="1" type="subTitle"/>
          </p:nvPr>
        </p:nvSpPr>
        <p:spPr>
          <a:xfrm>
            <a:off x="5784713" y="152095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9" name="Google Shape;539;p13"/>
          <p:cNvSpPr txBox="1"/>
          <p:nvPr>
            <p:ph hasCustomPrompt="1" idx="2" type="title"/>
          </p:nvPr>
        </p:nvSpPr>
        <p:spPr>
          <a:xfrm>
            <a:off x="890575" y="152095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0" name="Google Shape;540;p13"/>
          <p:cNvSpPr txBox="1"/>
          <p:nvPr>
            <p:ph idx="3" type="subTitle"/>
          </p:nvPr>
        </p:nvSpPr>
        <p:spPr>
          <a:xfrm>
            <a:off x="1954644" y="152095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1" name="Google Shape;541;p13"/>
          <p:cNvSpPr txBox="1"/>
          <p:nvPr>
            <p:ph idx="4" type="subTitle"/>
          </p:nvPr>
        </p:nvSpPr>
        <p:spPr>
          <a:xfrm>
            <a:off x="5784713" y="215403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2" name="Google Shape;542;p13"/>
          <p:cNvSpPr txBox="1"/>
          <p:nvPr>
            <p:ph hasCustomPrompt="1" idx="5" type="title"/>
          </p:nvPr>
        </p:nvSpPr>
        <p:spPr>
          <a:xfrm>
            <a:off x="890575" y="215403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3" name="Google Shape;543;p13"/>
          <p:cNvSpPr txBox="1"/>
          <p:nvPr>
            <p:ph idx="6" type="subTitle"/>
          </p:nvPr>
        </p:nvSpPr>
        <p:spPr>
          <a:xfrm>
            <a:off x="1954644" y="215403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4" name="Google Shape;544;p13"/>
          <p:cNvSpPr txBox="1"/>
          <p:nvPr>
            <p:ph idx="7" type="subTitle"/>
          </p:nvPr>
        </p:nvSpPr>
        <p:spPr>
          <a:xfrm>
            <a:off x="5784713" y="278712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5" name="Google Shape;545;p13"/>
          <p:cNvSpPr txBox="1"/>
          <p:nvPr>
            <p:ph hasCustomPrompt="1" idx="8" type="title"/>
          </p:nvPr>
        </p:nvSpPr>
        <p:spPr>
          <a:xfrm>
            <a:off x="890575" y="278712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6" name="Google Shape;546;p13"/>
          <p:cNvSpPr txBox="1"/>
          <p:nvPr>
            <p:ph idx="9" type="subTitle"/>
          </p:nvPr>
        </p:nvSpPr>
        <p:spPr>
          <a:xfrm>
            <a:off x="1954644" y="278712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47" name="Google Shape;547;p13"/>
          <p:cNvSpPr txBox="1"/>
          <p:nvPr>
            <p:ph idx="13" type="subTitle"/>
          </p:nvPr>
        </p:nvSpPr>
        <p:spPr>
          <a:xfrm>
            <a:off x="5784713" y="3420205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8" name="Google Shape;548;p13"/>
          <p:cNvSpPr txBox="1"/>
          <p:nvPr>
            <p:ph hasCustomPrompt="1" idx="14" type="title"/>
          </p:nvPr>
        </p:nvSpPr>
        <p:spPr>
          <a:xfrm>
            <a:off x="890575" y="3420205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9" name="Google Shape;549;p13"/>
          <p:cNvSpPr txBox="1"/>
          <p:nvPr>
            <p:ph idx="15" type="subTitle"/>
          </p:nvPr>
        </p:nvSpPr>
        <p:spPr>
          <a:xfrm>
            <a:off x="1954644" y="342020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0" name="Google Shape;550;p13"/>
          <p:cNvSpPr txBox="1"/>
          <p:nvPr>
            <p:ph idx="16" type="subTitle"/>
          </p:nvPr>
        </p:nvSpPr>
        <p:spPr>
          <a:xfrm>
            <a:off x="5784713" y="4053290"/>
            <a:ext cx="24687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1" name="Google Shape;551;p13"/>
          <p:cNvSpPr txBox="1"/>
          <p:nvPr>
            <p:ph hasCustomPrompt="1" idx="17" type="title"/>
          </p:nvPr>
        </p:nvSpPr>
        <p:spPr>
          <a:xfrm>
            <a:off x="890575" y="4053290"/>
            <a:ext cx="976800" cy="484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2" name="Google Shape;552;p13"/>
          <p:cNvSpPr txBox="1"/>
          <p:nvPr>
            <p:ph idx="18" type="subTitle"/>
          </p:nvPr>
        </p:nvSpPr>
        <p:spPr>
          <a:xfrm>
            <a:off x="1954644" y="40532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553" name="Google Shape;553;p13"/>
          <p:cNvGrpSpPr/>
          <p:nvPr/>
        </p:nvGrpSpPr>
        <p:grpSpPr>
          <a:xfrm>
            <a:off x="-3773061" y="-978862"/>
            <a:ext cx="5036265" cy="4113315"/>
            <a:chOff x="4780389" y="2513201"/>
            <a:chExt cx="5036265" cy="4113315"/>
          </a:xfrm>
        </p:grpSpPr>
        <p:grpSp>
          <p:nvGrpSpPr>
            <p:cNvPr id="554" name="Google Shape;554;p1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55" name="Google Shape;555;p1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6" name="Google Shape;556;p1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57" name="Google Shape;557;p1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558" name="Google Shape;558;p1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59" name="Google Shape;559;p1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0" name="Google Shape;560;p1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1" name="Google Shape;561;p1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2" name="Google Shape;562;p1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3" name="Google Shape;563;p1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4" name="Google Shape;564;p1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5" name="Google Shape;565;p1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6" name="Google Shape;566;p1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7" name="Google Shape;567;p1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8" name="Google Shape;568;p1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69" name="Google Shape;569;p1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0" name="Google Shape;570;p1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1" name="Google Shape;571;p1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2" name="Google Shape;572;p1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3" name="Google Shape;573;p1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4" name="Google Shape;574;p1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5" name="Google Shape;575;p1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6" name="Google Shape;576;p1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7" name="Google Shape;577;p1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8" name="Google Shape;578;p1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3" name="Google Shape;583;p1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1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1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6" name="Google Shape;586;p1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4" name="Google Shape;594;p1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14"/>
          <p:cNvSpPr txBox="1"/>
          <p:nvPr>
            <p:ph type="title"/>
          </p:nvPr>
        </p:nvSpPr>
        <p:spPr>
          <a:xfrm>
            <a:off x="3424066" y="3475500"/>
            <a:ext cx="5006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99" name="Google Shape;599;p14"/>
          <p:cNvSpPr txBox="1"/>
          <p:nvPr>
            <p:ph idx="1" type="subTitle"/>
          </p:nvPr>
        </p:nvSpPr>
        <p:spPr>
          <a:xfrm>
            <a:off x="3423950" y="1025400"/>
            <a:ext cx="5006700" cy="24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00" name="Google Shape;600;p14"/>
          <p:cNvGrpSpPr/>
          <p:nvPr/>
        </p:nvGrpSpPr>
        <p:grpSpPr>
          <a:xfrm>
            <a:off x="7107962" y="-355553"/>
            <a:ext cx="1934332" cy="1332011"/>
            <a:chOff x="7107962" y="-355553"/>
            <a:chExt cx="1934332" cy="1332011"/>
          </a:xfrm>
        </p:grpSpPr>
        <p:sp>
          <p:nvSpPr>
            <p:cNvPr id="601" name="Google Shape;601;p14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" name="Google Shape;609;p14"/>
          <p:cNvGrpSpPr/>
          <p:nvPr/>
        </p:nvGrpSpPr>
        <p:grpSpPr>
          <a:xfrm>
            <a:off x="108580" y="3475490"/>
            <a:ext cx="1961773" cy="2399979"/>
            <a:chOff x="108580" y="3135490"/>
            <a:chExt cx="1961773" cy="2399979"/>
          </a:xfrm>
        </p:grpSpPr>
        <p:sp>
          <p:nvSpPr>
            <p:cNvPr id="610" name="Google Shape;610;p14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4" name="Google Shape;614;p14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15" name="Google Shape;615;p14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14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14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14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14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4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4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14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14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15"/>
          <p:cNvSpPr txBox="1"/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5" name="Google Shape;645;p15"/>
          <p:cNvSpPr txBox="1"/>
          <p:nvPr>
            <p:ph idx="1" type="subTitle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" name="Google Shape;646;p15"/>
          <p:cNvSpPr/>
          <p:nvPr>
            <p:ph idx="2" type="pic"/>
          </p:nvPr>
        </p:nvSpPr>
        <p:spPr>
          <a:xfrm>
            <a:off x="4627875" y="778125"/>
            <a:ext cx="3627900" cy="3762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6"/>
          <p:cNvSpPr txBox="1"/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49" name="Google Shape;649;p16"/>
          <p:cNvSpPr txBox="1"/>
          <p:nvPr>
            <p:ph idx="1" type="subTitle"/>
          </p:nvPr>
        </p:nvSpPr>
        <p:spPr>
          <a:xfrm>
            <a:off x="720000" y="1448250"/>
            <a:ext cx="4466400" cy="23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  <p:grpSp>
        <p:nvGrpSpPr>
          <p:cNvPr id="650" name="Google Shape;650;p16"/>
          <p:cNvGrpSpPr/>
          <p:nvPr/>
        </p:nvGrpSpPr>
        <p:grpSpPr>
          <a:xfrm rot="10800000">
            <a:off x="5530217" y="3471726"/>
            <a:ext cx="3811962" cy="1913484"/>
            <a:chOff x="4673664" y="4413931"/>
            <a:chExt cx="3811962" cy="1913484"/>
          </a:xfrm>
        </p:grpSpPr>
        <p:grpSp>
          <p:nvGrpSpPr>
            <p:cNvPr id="651" name="Google Shape;651;p16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52" name="Google Shape;652;p16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16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16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6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6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6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16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16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6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6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6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6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6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65" name="Google Shape;665;p16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17"/>
          <p:cNvSpPr txBox="1"/>
          <p:nvPr>
            <p:ph type="title"/>
          </p:nvPr>
        </p:nvSpPr>
        <p:spPr>
          <a:xfrm>
            <a:off x="5026800" y="1720586"/>
            <a:ext cx="3157500" cy="107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1" name="Google Shape;671;p17"/>
          <p:cNvSpPr txBox="1"/>
          <p:nvPr>
            <p:ph idx="1" type="subTitle"/>
          </p:nvPr>
        </p:nvSpPr>
        <p:spPr>
          <a:xfrm>
            <a:off x="5027018" y="2799063"/>
            <a:ext cx="315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672" name="Google Shape;672;p17"/>
          <p:cNvGrpSpPr/>
          <p:nvPr/>
        </p:nvGrpSpPr>
        <p:grpSpPr>
          <a:xfrm>
            <a:off x="-958305" y="3475515"/>
            <a:ext cx="1961773" cy="2399979"/>
            <a:chOff x="108580" y="3135490"/>
            <a:chExt cx="1961773" cy="2399979"/>
          </a:xfrm>
        </p:grpSpPr>
        <p:sp>
          <p:nvSpPr>
            <p:cNvPr id="673" name="Google Shape;673;p17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17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17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7" name="Google Shape;677;p17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678" name="Google Shape;678;p17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17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17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17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17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17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17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17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17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87" name="Google Shape;687;p17"/>
          <p:cNvGrpSpPr/>
          <p:nvPr/>
        </p:nvGrpSpPr>
        <p:grpSpPr>
          <a:xfrm>
            <a:off x="7250837" y="-355553"/>
            <a:ext cx="1934332" cy="1332011"/>
            <a:chOff x="7107962" y="-355553"/>
            <a:chExt cx="1934332" cy="1332011"/>
          </a:xfrm>
        </p:grpSpPr>
        <p:sp>
          <p:nvSpPr>
            <p:cNvPr id="688" name="Google Shape;688;p17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7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7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7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7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7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7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7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18"/>
          <p:cNvGrpSpPr/>
          <p:nvPr/>
        </p:nvGrpSpPr>
        <p:grpSpPr>
          <a:xfrm flipH="1">
            <a:off x="7223396" y="3475515"/>
            <a:ext cx="1961773" cy="2399979"/>
            <a:chOff x="108580" y="3135490"/>
            <a:chExt cx="1961773" cy="2399979"/>
          </a:xfrm>
        </p:grpSpPr>
        <p:sp>
          <p:nvSpPr>
            <p:cNvPr id="698" name="Google Shape;698;p18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8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8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8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2" name="Google Shape;702;p18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03" name="Google Shape;703;p18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8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8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8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8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8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8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8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8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12" name="Google Shape;712;p18"/>
          <p:cNvGrpSpPr/>
          <p:nvPr/>
        </p:nvGrpSpPr>
        <p:grpSpPr>
          <a:xfrm flipH="1">
            <a:off x="-253943" y="-355553"/>
            <a:ext cx="1934332" cy="1332011"/>
            <a:chOff x="7107962" y="-355553"/>
            <a:chExt cx="1934332" cy="1332011"/>
          </a:xfrm>
        </p:grpSpPr>
        <p:sp>
          <p:nvSpPr>
            <p:cNvPr id="713" name="Google Shape;713;p18"/>
            <p:cNvSpPr/>
            <p:nvPr/>
          </p:nvSpPr>
          <p:spPr>
            <a:xfrm flipH="1" rot="-157512">
              <a:off x="7124135" y="209124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8"/>
            <p:cNvSpPr/>
            <p:nvPr/>
          </p:nvSpPr>
          <p:spPr>
            <a:xfrm flipH="1" rot="-157512">
              <a:off x="7112323" y="35256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8"/>
            <p:cNvSpPr/>
            <p:nvPr/>
          </p:nvSpPr>
          <p:spPr>
            <a:xfrm flipH="1" rot="-157512">
              <a:off x="7729061" y="729798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8"/>
            <p:cNvSpPr/>
            <p:nvPr/>
          </p:nvSpPr>
          <p:spPr>
            <a:xfrm flipH="1" rot="-157512">
              <a:off x="7756527" y="-354275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8"/>
            <p:cNvSpPr/>
            <p:nvPr/>
          </p:nvSpPr>
          <p:spPr>
            <a:xfrm flipH="1" rot="-157512">
              <a:off x="8076682" y="-309131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09" y="20744"/>
                  </a:moveTo>
                  <a:lnTo>
                    <a:pt x="24980" y="6322"/>
                  </a:lnTo>
                  <a:lnTo>
                    <a:pt x="11977" y="1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8"/>
            <p:cNvSpPr/>
            <p:nvPr/>
          </p:nvSpPr>
          <p:spPr>
            <a:xfrm flipH="1" rot="-157512">
              <a:off x="7450823" y="-324986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7" y="0"/>
                  </a:lnTo>
                  <a:lnTo>
                    <a:pt x="0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8"/>
            <p:cNvSpPr/>
            <p:nvPr/>
          </p:nvSpPr>
          <p:spPr>
            <a:xfrm flipH="1" rot="-157512">
              <a:off x="8375904" y="240832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4"/>
                  </a:moveTo>
                  <a:lnTo>
                    <a:pt x="24982" y="6322"/>
                  </a:lnTo>
                  <a:lnTo>
                    <a:pt x="11977" y="1"/>
                  </a:lnTo>
                  <a:lnTo>
                    <a:pt x="1" y="8102"/>
                  </a:lnTo>
                  <a:lnTo>
                    <a:pt x="1030" y="22525"/>
                  </a:lnTo>
                  <a:lnTo>
                    <a:pt x="14034" y="28846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8"/>
            <p:cNvSpPr/>
            <p:nvPr/>
          </p:nvSpPr>
          <p:spPr>
            <a:xfrm flipH="1" rot="-157512">
              <a:off x="7750020" y="224978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3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" name="Google Shape;721;p18"/>
          <p:cNvSpPr txBox="1"/>
          <p:nvPr>
            <p:ph type="title"/>
          </p:nvPr>
        </p:nvSpPr>
        <p:spPr>
          <a:xfrm>
            <a:off x="720000" y="1673500"/>
            <a:ext cx="4466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2" name="Google Shape;722;p18"/>
          <p:cNvSpPr txBox="1"/>
          <p:nvPr>
            <p:ph idx="1" type="subTitle"/>
          </p:nvPr>
        </p:nvSpPr>
        <p:spPr>
          <a:xfrm>
            <a:off x="720000" y="2246200"/>
            <a:ext cx="4466400" cy="13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Char char="◆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3"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9"/>
          <p:cNvSpPr txBox="1"/>
          <p:nvPr>
            <p:ph type="title"/>
          </p:nvPr>
        </p:nvSpPr>
        <p:spPr>
          <a:xfrm>
            <a:off x="5026800" y="2001148"/>
            <a:ext cx="31575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25" name="Google Shape;725;p19"/>
          <p:cNvSpPr txBox="1"/>
          <p:nvPr>
            <p:ph idx="1" type="subTitle"/>
          </p:nvPr>
        </p:nvSpPr>
        <p:spPr>
          <a:xfrm>
            <a:off x="5027025" y="2577134"/>
            <a:ext cx="3157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6" name="Google Shape;726;p19"/>
          <p:cNvGrpSpPr/>
          <p:nvPr/>
        </p:nvGrpSpPr>
        <p:grpSpPr>
          <a:xfrm>
            <a:off x="6950792" y="-147006"/>
            <a:ext cx="2532725" cy="1881750"/>
            <a:chOff x="7221517" y="-507956"/>
            <a:chExt cx="2532725" cy="1881750"/>
          </a:xfrm>
        </p:grpSpPr>
        <p:sp>
          <p:nvSpPr>
            <p:cNvPr id="727" name="Google Shape;727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" name="Google Shape;737;p19"/>
          <p:cNvGrpSpPr/>
          <p:nvPr/>
        </p:nvGrpSpPr>
        <p:grpSpPr>
          <a:xfrm>
            <a:off x="6399342" y="3763244"/>
            <a:ext cx="2532725" cy="1881750"/>
            <a:chOff x="7221517" y="-507956"/>
            <a:chExt cx="2532725" cy="1881750"/>
          </a:xfrm>
        </p:grpSpPr>
        <p:sp>
          <p:nvSpPr>
            <p:cNvPr id="738" name="Google Shape;738;p19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2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50" name="Google Shape;750;p20"/>
          <p:cNvSpPr txBox="1"/>
          <p:nvPr>
            <p:ph idx="1" type="subTitle"/>
          </p:nvPr>
        </p:nvSpPr>
        <p:spPr>
          <a:xfrm>
            <a:off x="4236935" y="3459222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20"/>
          <p:cNvSpPr txBox="1"/>
          <p:nvPr>
            <p:ph idx="2" type="subTitle"/>
          </p:nvPr>
        </p:nvSpPr>
        <p:spPr>
          <a:xfrm>
            <a:off x="2401463" y="2055647"/>
            <a:ext cx="2505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20"/>
          <p:cNvSpPr txBox="1"/>
          <p:nvPr>
            <p:ph idx="3" type="subTitle"/>
          </p:nvPr>
        </p:nvSpPr>
        <p:spPr>
          <a:xfrm>
            <a:off x="2401463" y="1598450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53" name="Google Shape;753;p20"/>
          <p:cNvSpPr txBox="1"/>
          <p:nvPr>
            <p:ph idx="4" type="subTitle"/>
          </p:nvPr>
        </p:nvSpPr>
        <p:spPr>
          <a:xfrm>
            <a:off x="4236938" y="3002025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754" name="Google Shape;754;p20"/>
          <p:cNvGrpSpPr/>
          <p:nvPr/>
        </p:nvGrpSpPr>
        <p:grpSpPr>
          <a:xfrm rot="-121718">
            <a:off x="7509504" y="-374087"/>
            <a:ext cx="1961826" cy="2400044"/>
            <a:chOff x="108580" y="3135490"/>
            <a:chExt cx="1961773" cy="2399979"/>
          </a:xfrm>
        </p:grpSpPr>
        <p:sp>
          <p:nvSpPr>
            <p:cNvPr id="755" name="Google Shape;755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" name="Google Shape;759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60" name="Google Shape;760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9" name="Google Shape;769;p20"/>
          <p:cNvGrpSpPr/>
          <p:nvPr/>
        </p:nvGrpSpPr>
        <p:grpSpPr>
          <a:xfrm rot="-121718">
            <a:off x="-186696" y="3321613"/>
            <a:ext cx="1961826" cy="2400044"/>
            <a:chOff x="108580" y="3135490"/>
            <a:chExt cx="1961773" cy="2399979"/>
          </a:xfrm>
        </p:grpSpPr>
        <p:sp>
          <p:nvSpPr>
            <p:cNvPr id="770" name="Google Shape;770;p20"/>
            <p:cNvSpPr/>
            <p:nvPr/>
          </p:nvSpPr>
          <p:spPr>
            <a:xfrm flipH="1" rot="-157512">
              <a:off x="1392148" y="33295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flipH="1" rot="-157512">
              <a:off x="1064998" y="386414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flipH="1" rot="-157512">
              <a:off x="1364223" y="440671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flipH="1" rot="-157512">
              <a:off x="119483" y="4382794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4" name="Google Shape;774;p20"/>
            <p:cNvGrpSpPr/>
            <p:nvPr/>
          </p:nvGrpSpPr>
          <p:grpSpPr>
            <a:xfrm>
              <a:off x="108580" y="3135490"/>
              <a:ext cx="1961773" cy="2399979"/>
              <a:chOff x="108580" y="3135490"/>
              <a:chExt cx="1961773" cy="2399979"/>
            </a:xfrm>
          </p:grpSpPr>
          <p:sp>
            <p:nvSpPr>
              <p:cNvPr id="775" name="Google Shape;775;p20"/>
              <p:cNvSpPr/>
              <p:nvPr/>
            </p:nvSpPr>
            <p:spPr>
              <a:xfrm flipH="1" rot="-157512">
                <a:off x="1376547" y="4265784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5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20"/>
              <p:cNvSpPr/>
              <p:nvPr/>
            </p:nvSpPr>
            <p:spPr>
              <a:xfrm flipH="1" rot="-157512">
                <a:off x="1077325" y="3715820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5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20"/>
              <p:cNvSpPr/>
              <p:nvPr/>
            </p:nvSpPr>
            <p:spPr>
              <a:xfrm flipH="1" rot="-157512">
                <a:off x="1404013" y="3181711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20"/>
              <p:cNvSpPr/>
              <p:nvPr/>
            </p:nvSpPr>
            <p:spPr>
              <a:xfrm flipH="1" rot="-157512">
                <a:off x="451466" y="3699965"/>
                <a:ext cx="650167" cy="721089"/>
              </a:xfrm>
              <a:custGeom>
                <a:rect b="b" l="l" r="r" t="t"/>
                <a:pathLst>
                  <a:path extrusionOk="0" fill="none" h="28845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20"/>
              <p:cNvSpPr/>
              <p:nvPr/>
            </p:nvSpPr>
            <p:spPr>
              <a:xfrm flipH="1" rot="-157512">
                <a:off x="152244" y="3150001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0"/>
              <p:cNvSpPr/>
              <p:nvPr/>
            </p:nvSpPr>
            <p:spPr>
              <a:xfrm flipH="1" rot="-157512">
                <a:off x="778129" y="316585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0"/>
              <p:cNvSpPr/>
              <p:nvPr/>
            </p:nvSpPr>
            <p:spPr>
              <a:xfrm flipH="1" rot="-157512">
                <a:off x="124753" y="4234050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0"/>
              <p:cNvSpPr/>
              <p:nvPr/>
            </p:nvSpPr>
            <p:spPr>
              <a:xfrm flipH="1" rot="-157512">
                <a:off x="423974" y="4784014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9" y="20743"/>
                    </a:moveTo>
                    <a:lnTo>
                      <a:pt x="24980" y="6322"/>
                    </a:lnTo>
                    <a:lnTo>
                      <a:pt x="11976" y="1"/>
                    </a:lnTo>
                    <a:lnTo>
                      <a:pt x="0" y="8102"/>
                    </a:lnTo>
                    <a:lnTo>
                      <a:pt x="1029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0"/>
              <p:cNvSpPr/>
              <p:nvPr/>
            </p:nvSpPr>
            <p:spPr>
              <a:xfrm flipH="1" rot="-157512">
                <a:off x="1049859" y="479989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3"/>
          <p:cNvSpPr txBox="1"/>
          <p:nvPr>
            <p:ph hasCustomPrompt="1"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3"/>
          <p:cNvSpPr txBox="1"/>
          <p:nvPr>
            <p:ph idx="1" type="subTitle"/>
          </p:nvPr>
        </p:nvSpPr>
        <p:spPr>
          <a:xfrm>
            <a:off x="720000" y="3272250"/>
            <a:ext cx="50676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03" name="Google Shape;103;p3"/>
          <p:cNvGrpSpPr/>
          <p:nvPr/>
        </p:nvGrpSpPr>
        <p:grpSpPr>
          <a:xfrm>
            <a:off x="5175689" y="2774776"/>
            <a:ext cx="5036265" cy="4113315"/>
            <a:chOff x="4780389" y="2513201"/>
            <a:chExt cx="5036265" cy="4113315"/>
          </a:xfrm>
        </p:grpSpPr>
        <p:grpSp>
          <p:nvGrpSpPr>
            <p:cNvPr id="104" name="Google Shape;104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" name="Google Shape;105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6" name="Google Shape;106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7" name="Google Shape;107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8" name="Google Shape;108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36" name="Google Shape;136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44" name="Google Shape;144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" name="Google Shape;147;p3"/>
          <p:cNvGrpSpPr/>
          <p:nvPr/>
        </p:nvGrpSpPr>
        <p:grpSpPr>
          <a:xfrm>
            <a:off x="2951589" y="-2707787"/>
            <a:ext cx="5036265" cy="4113315"/>
            <a:chOff x="4780389" y="2513201"/>
            <a:chExt cx="5036265" cy="4113315"/>
          </a:xfrm>
        </p:grpSpPr>
        <p:grpSp>
          <p:nvGrpSpPr>
            <p:cNvPr id="148" name="Google Shape;148;p3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49" name="Google Shape;149;p3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0" name="Google Shape;150;p3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1" name="Google Shape;151;p3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52" name="Google Shape;152;p3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3" name="Google Shape;153;p3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4" name="Google Shape;154;p3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5" name="Google Shape;155;p3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6" name="Google Shape;156;p3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7" name="Google Shape;157;p3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8" name="Google Shape;158;p3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59" name="Google Shape;159;p3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0" name="Google Shape;160;p3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1" name="Google Shape;161;p3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2" name="Google Shape;162;p3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3" name="Google Shape;163;p3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4" name="Google Shape;164;p3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5" name="Google Shape;165;p3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6" name="Google Shape;166;p3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7" name="Google Shape;167;p3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8" name="Google Shape;168;p3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69" name="Google Shape;169;p3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0" name="Google Shape;170;p3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1" name="Google Shape;171;p3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2" name="Google Shape;172;p3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3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3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3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3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3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3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3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80" name="Google Shape;180;p3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" name="Google Shape;181;p3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" name="Google Shape;182;p3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" name="Google Shape;183;p3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" name="Google Shape;184;p3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" name="Google Shape;185;p3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" name="Google Shape;186;p3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" name="Google Shape;187;p3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88" name="Google Shape;188;p3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1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786" name="Google Shape;786;p21"/>
          <p:cNvSpPr txBox="1"/>
          <p:nvPr>
            <p:ph idx="1" type="subTitle"/>
          </p:nvPr>
        </p:nvSpPr>
        <p:spPr>
          <a:xfrm>
            <a:off x="5046298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7" name="Google Shape;787;p21"/>
          <p:cNvSpPr txBox="1"/>
          <p:nvPr>
            <p:ph idx="2" type="subTitle"/>
          </p:nvPr>
        </p:nvSpPr>
        <p:spPr>
          <a:xfrm>
            <a:off x="714475" y="1571625"/>
            <a:ext cx="3383400" cy="28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◆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8" name="Google Shape;788;p21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789" name="Google Shape;789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" name="Google Shape;799;p21"/>
          <p:cNvGrpSpPr/>
          <p:nvPr/>
        </p:nvGrpSpPr>
        <p:grpSpPr>
          <a:xfrm flipH="1">
            <a:off x="-969983" y="-507956"/>
            <a:ext cx="2532725" cy="1881750"/>
            <a:chOff x="7221517" y="-507956"/>
            <a:chExt cx="2532725" cy="1881750"/>
          </a:xfrm>
        </p:grpSpPr>
        <p:sp>
          <p:nvSpPr>
            <p:cNvPr id="800" name="Google Shape;800;p21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1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1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1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1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1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1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1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1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1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10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2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12" name="Google Shape;812;p22"/>
          <p:cNvSpPr txBox="1"/>
          <p:nvPr>
            <p:ph idx="1" type="subTitle"/>
          </p:nvPr>
        </p:nvSpPr>
        <p:spPr>
          <a:xfrm>
            <a:off x="926987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" name="Google Shape;813;p22"/>
          <p:cNvSpPr txBox="1"/>
          <p:nvPr>
            <p:ph idx="2" type="subTitle"/>
          </p:nvPr>
        </p:nvSpPr>
        <p:spPr>
          <a:xfrm>
            <a:off x="3524399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4" name="Google Shape;814;p22"/>
          <p:cNvSpPr txBox="1"/>
          <p:nvPr>
            <p:ph idx="3" type="subTitle"/>
          </p:nvPr>
        </p:nvSpPr>
        <p:spPr>
          <a:xfrm>
            <a:off x="6121811" y="3180750"/>
            <a:ext cx="2095200" cy="8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5" name="Google Shape;815;p22"/>
          <p:cNvSpPr txBox="1"/>
          <p:nvPr>
            <p:ph idx="4" type="subTitle"/>
          </p:nvPr>
        </p:nvSpPr>
        <p:spPr>
          <a:xfrm>
            <a:off x="926987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6" name="Google Shape;816;p22"/>
          <p:cNvSpPr txBox="1"/>
          <p:nvPr>
            <p:ph idx="5" type="subTitle"/>
          </p:nvPr>
        </p:nvSpPr>
        <p:spPr>
          <a:xfrm>
            <a:off x="3524399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17" name="Google Shape;817;p22"/>
          <p:cNvSpPr txBox="1"/>
          <p:nvPr>
            <p:ph idx="6" type="subTitle"/>
          </p:nvPr>
        </p:nvSpPr>
        <p:spPr>
          <a:xfrm>
            <a:off x="6121811" y="2726175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18" name="Google Shape;818;p22"/>
          <p:cNvGrpSpPr/>
          <p:nvPr/>
        </p:nvGrpSpPr>
        <p:grpSpPr>
          <a:xfrm>
            <a:off x="7221517" y="-507956"/>
            <a:ext cx="2532725" cy="1881750"/>
            <a:chOff x="7221517" y="-507956"/>
            <a:chExt cx="2532725" cy="1881750"/>
          </a:xfrm>
        </p:grpSpPr>
        <p:sp>
          <p:nvSpPr>
            <p:cNvPr id="819" name="Google Shape;819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" name="Google Shape;829;p22"/>
          <p:cNvGrpSpPr/>
          <p:nvPr/>
        </p:nvGrpSpPr>
        <p:grpSpPr>
          <a:xfrm flipH="1">
            <a:off x="-836633" y="-507956"/>
            <a:ext cx="2532725" cy="1881750"/>
            <a:chOff x="7221517" y="-507956"/>
            <a:chExt cx="2532725" cy="1881750"/>
          </a:xfrm>
        </p:grpSpPr>
        <p:sp>
          <p:nvSpPr>
            <p:cNvPr id="830" name="Google Shape;830;p22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42" name="Google Shape;842;p23"/>
          <p:cNvSpPr txBox="1"/>
          <p:nvPr>
            <p:ph idx="1" type="subTitle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3" name="Google Shape;843;p23"/>
          <p:cNvSpPr txBox="1"/>
          <p:nvPr>
            <p:ph idx="2" type="subTitle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4" name="Google Shape;844;p23"/>
          <p:cNvSpPr txBox="1"/>
          <p:nvPr>
            <p:ph idx="3" type="subTitle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5" name="Google Shape;845;p23"/>
          <p:cNvSpPr txBox="1"/>
          <p:nvPr>
            <p:ph idx="4" type="subTitle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6" name="Google Shape;846;p23"/>
          <p:cNvSpPr txBox="1"/>
          <p:nvPr>
            <p:ph idx="5" type="subTitle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7" name="Google Shape;847;p23"/>
          <p:cNvSpPr txBox="1"/>
          <p:nvPr>
            <p:ph idx="6" type="subTitle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8" name="Google Shape;848;p23"/>
          <p:cNvSpPr txBox="1"/>
          <p:nvPr>
            <p:ph idx="7" type="subTitle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49" name="Google Shape;849;p23"/>
          <p:cNvSpPr txBox="1"/>
          <p:nvPr>
            <p:ph idx="8" type="subTitle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3" name="Google Shape;873;p24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sp>
        <p:nvSpPr>
          <p:cNvPr id="874" name="Google Shape;874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75" name="Google Shape;875;p24"/>
          <p:cNvSpPr txBox="1"/>
          <p:nvPr>
            <p:ph idx="1" type="subTitle"/>
          </p:nvPr>
        </p:nvSpPr>
        <p:spPr>
          <a:xfrm>
            <a:off x="111020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4"/>
          <p:cNvSpPr txBox="1"/>
          <p:nvPr>
            <p:ph idx="2" type="subTitle"/>
          </p:nvPr>
        </p:nvSpPr>
        <p:spPr>
          <a:xfrm>
            <a:off x="3580050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7" name="Google Shape;877;p24"/>
          <p:cNvSpPr txBox="1"/>
          <p:nvPr>
            <p:ph idx="3" type="subTitle"/>
          </p:nvPr>
        </p:nvSpPr>
        <p:spPr>
          <a:xfrm>
            <a:off x="111020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4"/>
          <p:cNvSpPr txBox="1"/>
          <p:nvPr>
            <p:ph idx="4" type="subTitle"/>
          </p:nvPr>
        </p:nvSpPr>
        <p:spPr>
          <a:xfrm>
            <a:off x="3580050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9" name="Google Shape;879;p24"/>
          <p:cNvSpPr txBox="1"/>
          <p:nvPr>
            <p:ph idx="5" type="subTitle"/>
          </p:nvPr>
        </p:nvSpPr>
        <p:spPr>
          <a:xfrm>
            <a:off x="6049895" y="21931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4"/>
          <p:cNvSpPr txBox="1"/>
          <p:nvPr>
            <p:ph idx="6" type="subTitle"/>
          </p:nvPr>
        </p:nvSpPr>
        <p:spPr>
          <a:xfrm>
            <a:off x="6049895" y="3702775"/>
            <a:ext cx="19860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1" name="Google Shape;881;p24"/>
          <p:cNvSpPr txBox="1"/>
          <p:nvPr>
            <p:ph idx="7" type="subTitle"/>
          </p:nvPr>
        </p:nvSpPr>
        <p:spPr>
          <a:xfrm>
            <a:off x="111110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2" name="Google Shape;882;p24"/>
          <p:cNvSpPr txBox="1"/>
          <p:nvPr>
            <p:ph idx="8" type="subTitle"/>
          </p:nvPr>
        </p:nvSpPr>
        <p:spPr>
          <a:xfrm>
            <a:off x="3580950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3" name="Google Shape;883;p24"/>
          <p:cNvSpPr txBox="1"/>
          <p:nvPr>
            <p:ph idx="9" type="subTitle"/>
          </p:nvPr>
        </p:nvSpPr>
        <p:spPr>
          <a:xfrm>
            <a:off x="6050795" y="1735963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4" name="Google Shape;884;p24"/>
          <p:cNvSpPr txBox="1"/>
          <p:nvPr>
            <p:ph idx="13" type="subTitle"/>
          </p:nvPr>
        </p:nvSpPr>
        <p:spPr>
          <a:xfrm>
            <a:off x="111110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5" name="Google Shape;885;p24"/>
          <p:cNvSpPr txBox="1"/>
          <p:nvPr>
            <p:ph idx="14" type="subTitle"/>
          </p:nvPr>
        </p:nvSpPr>
        <p:spPr>
          <a:xfrm>
            <a:off x="3580950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886" name="Google Shape;886;p24"/>
          <p:cNvSpPr txBox="1"/>
          <p:nvPr>
            <p:ph idx="15" type="subTitle"/>
          </p:nvPr>
        </p:nvSpPr>
        <p:spPr>
          <a:xfrm>
            <a:off x="6050795" y="3245575"/>
            <a:ext cx="1984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887" name="Google Shape;887;p24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88" name="Google Shape;888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8" name="Google Shape;898;p24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99" name="Google Shape;899;p24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4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4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4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4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4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4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4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4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4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25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grpSp>
        <p:nvGrpSpPr>
          <p:cNvPr id="911" name="Google Shape;911;p25"/>
          <p:cNvGrpSpPr/>
          <p:nvPr/>
        </p:nvGrpSpPr>
        <p:grpSpPr>
          <a:xfrm>
            <a:off x="7488217" y="-507956"/>
            <a:ext cx="2532725" cy="1881750"/>
            <a:chOff x="7221517" y="-507956"/>
            <a:chExt cx="2532725" cy="1881750"/>
          </a:xfrm>
        </p:grpSpPr>
        <p:sp>
          <p:nvSpPr>
            <p:cNvPr id="912" name="Google Shape;912;p2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"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26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Font typeface="Montserrat Black"/>
              <a:buNone/>
              <a:defRPr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/>
        </p:txBody>
      </p:sp>
      <p:grpSp>
        <p:nvGrpSpPr>
          <p:cNvPr id="924" name="Google Shape;924;p26"/>
          <p:cNvGrpSpPr/>
          <p:nvPr/>
        </p:nvGrpSpPr>
        <p:grpSpPr>
          <a:xfrm rot="10800000">
            <a:off x="7221517" y="-1342256"/>
            <a:ext cx="2532725" cy="1881750"/>
            <a:chOff x="7221517" y="-507956"/>
            <a:chExt cx="2532725" cy="1881750"/>
          </a:xfrm>
        </p:grpSpPr>
        <p:sp>
          <p:nvSpPr>
            <p:cNvPr id="925" name="Google Shape;925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" name="Google Shape;935;p26"/>
          <p:cNvGrpSpPr/>
          <p:nvPr/>
        </p:nvGrpSpPr>
        <p:grpSpPr>
          <a:xfrm flipH="1" rot="10800000">
            <a:off x="-465158" y="-1342256"/>
            <a:ext cx="2532725" cy="1881750"/>
            <a:chOff x="7221517" y="-507956"/>
            <a:chExt cx="2532725" cy="1881750"/>
          </a:xfrm>
        </p:grpSpPr>
        <p:sp>
          <p:nvSpPr>
            <p:cNvPr id="936" name="Google Shape;936;p26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6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6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6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6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6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6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6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6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6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27"/>
          <p:cNvSpPr txBox="1"/>
          <p:nvPr>
            <p:ph hasCustomPrompt="1" type="title"/>
          </p:nvPr>
        </p:nvSpPr>
        <p:spPr>
          <a:xfrm>
            <a:off x="713213" y="67022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8" name="Google Shape;948;p27"/>
          <p:cNvSpPr txBox="1"/>
          <p:nvPr>
            <p:ph idx="1" type="subTitle"/>
          </p:nvPr>
        </p:nvSpPr>
        <p:spPr>
          <a:xfrm>
            <a:off x="713213" y="1439127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49" name="Google Shape;949;p27"/>
          <p:cNvSpPr txBox="1"/>
          <p:nvPr>
            <p:ph hasCustomPrompt="1" idx="2" type="title"/>
          </p:nvPr>
        </p:nvSpPr>
        <p:spPr>
          <a:xfrm>
            <a:off x="3733963" y="2069800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0" name="Google Shape;950;p27"/>
          <p:cNvSpPr txBox="1"/>
          <p:nvPr>
            <p:ph idx="3" type="subTitle"/>
          </p:nvPr>
        </p:nvSpPr>
        <p:spPr>
          <a:xfrm>
            <a:off x="3733963" y="2838708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51" name="Google Shape;951;p27"/>
          <p:cNvSpPr txBox="1"/>
          <p:nvPr>
            <p:ph hasCustomPrompt="1" idx="4" type="title"/>
          </p:nvPr>
        </p:nvSpPr>
        <p:spPr>
          <a:xfrm>
            <a:off x="713213" y="3469375"/>
            <a:ext cx="46968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2" name="Google Shape;952;p27"/>
          <p:cNvSpPr txBox="1"/>
          <p:nvPr>
            <p:ph idx="5" type="subTitle"/>
          </p:nvPr>
        </p:nvSpPr>
        <p:spPr>
          <a:xfrm>
            <a:off x="713213" y="4238290"/>
            <a:ext cx="46968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953" name="Google Shape;953;p27"/>
          <p:cNvGrpSpPr/>
          <p:nvPr/>
        </p:nvGrpSpPr>
        <p:grpSpPr>
          <a:xfrm rot="10800000">
            <a:off x="6611267" y="3525019"/>
            <a:ext cx="2532725" cy="1881750"/>
            <a:chOff x="7221517" y="-507956"/>
            <a:chExt cx="2532725" cy="1881750"/>
          </a:xfrm>
        </p:grpSpPr>
        <p:sp>
          <p:nvSpPr>
            <p:cNvPr id="954" name="Google Shape;954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" name="Google Shape;964;p27"/>
          <p:cNvGrpSpPr/>
          <p:nvPr/>
        </p:nvGrpSpPr>
        <p:grpSpPr>
          <a:xfrm>
            <a:off x="7078642" y="-256406"/>
            <a:ext cx="2532725" cy="1881750"/>
            <a:chOff x="7221517" y="-507956"/>
            <a:chExt cx="2532725" cy="1881750"/>
          </a:xfrm>
        </p:grpSpPr>
        <p:sp>
          <p:nvSpPr>
            <p:cNvPr id="965" name="Google Shape;965;p27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p28"/>
          <p:cNvSpPr txBox="1"/>
          <p:nvPr>
            <p:ph hasCustomPrompt="1" type="title"/>
          </p:nvPr>
        </p:nvSpPr>
        <p:spPr>
          <a:xfrm>
            <a:off x="1200575" y="2456174"/>
            <a:ext cx="13989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7" name="Google Shape;977;p28"/>
          <p:cNvSpPr txBox="1"/>
          <p:nvPr>
            <p:ph idx="1" type="subTitle"/>
          </p:nvPr>
        </p:nvSpPr>
        <p:spPr>
          <a:xfrm>
            <a:off x="713225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78" name="Google Shape;978;p28"/>
          <p:cNvSpPr txBox="1"/>
          <p:nvPr>
            <p:ph idx="2" type="subTitle"/>
          </p:nvPr>
        </p:nvSpPr>
        <p:spPr>
          <a:xfrm>
            <a:off x="71322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79" name="Google Shape;979;p28"/>
          <p:cNvSpPr txBox="1"/>
          <p:nvPr>
            <p:ph hasCustomPrompt="1" idx="3" type="title"/>
          </p:nvPr>
        </p:nvSpPr>
        <p:spPr>
          <a:xfrm>
            <a:off x="3869735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0" name="Google Shape;980;p28"/>
          <p:cNvSpPr txBox="1"/>
          <p:nvPr>
            <p:ph idx="4" type="subTitle"/>
          </p:nvPr>
        </p:nvSpPr>
        <p:spPr>
          <a:xfrm>
            <a:off x="3381787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1" name="Google Shape;981;p28"/>
          <p:cNvSpPr txBox="1"/>
          <p:nvPr>
            <p:ph idx="5" type="subTitle"/>
          </p:nvPr>
        </p:nvSpPr>
        <p:spPr>
          <a:xfrm>
            <a:off x="3381785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2" name="Google Shape;982;p28"/>
          <p:cNvSpPr txBox="1"/>
          <p:nvPr>
            <p:ph hasCustomPrompt="1" idx="6" type="title"/>
          </p:nvPr>
        </p:nvSpPr>
        <p:spPr>
          <a:xfrm>
            <a:off x="6538296" y="2456174"/>
            <a:ext cx="13977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3" name="Google Shape;983;p28"/>
          <p:cNvSpPr txBox="1"/>
          <p:nvPr>
            <p:ph idx="7" type="subTitle"/>
          </p:nvPr>
        </p:nvSpPr>
        <p:spPr>
          <a:xfrm>
            <a:off x="6050349" y="3812476"/>
            <a:ext cx="2373600" cy="6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984" name="Google Shape;984;p28"/>
          <p:cNvSpPr txBox="1"/>
          <p:nvPr>
            <p:ph idx="8" type="subTitle"/>
          </p:nvPr>
        </p:nvSpPr>
        <p:spPr>
          <a:xfrm>
            <a:off x="6050346" y="3411134"/>
            <a:ext cx="2373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85" name="Google Shape;985;p28"/>
          <p:cNvSpPr txBox="1"/>
          <p:nvPr>
            <p:ph idx="9"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986" name="Google Shape;986;p28"/>
          <p:cNvGrpSpPr/>
          <p:nvPr/>
        </p:nvGrpSpPr>
        <p:grpSpPr>
          <a:xfrm rot="-10638711">
            <a:off x="-2374723" y="-345865"/>
            <a:ext cx="3485299" cy="1363521"/>
            <a:chOff x="5000328" y="4413931"/>
            <a:chExt cx="3485298" cy="1363521"/>
          </a:xfrm>
        </p:grpSpPr>
        <p:grpSp>
          <p:nvGrpSpPr>
            <p:cNvPr id="987" name="Google Shape;987;p28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988" name="Google Shape;988;p28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28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28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28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2"/>
              </a:solidFill>
              <a:ln cap="flat" cmpd="sng" w="7725">
                <a:solidFill>
                  <a:schemeClr val="dk2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97" name="Google Shape;997;p28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8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8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p29"/>
          <p:cNvSpPr txBox="1"/>
          <p:nvPr>
            <p:ph type="title"/>
          </p:nvPr>
        </p:nvSpPr>
        <p:spPr>
          <a:xfrm>
            <a:off x="2347938" y="78780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002" name="Google Shape;1002;p29"/>
          <p:cNvSpPr txBox="1"/>
          <p:nvPr>
            <p:ph idx="1" type="subTitle"/>
          </p:nvPr>
        </p:nvSpPr>
        <p:spPr>
          <a:xfrm>
            <a:off x="2347900" y="184650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3" name="Google Shape;1003;p29"/>
          <p:cNvSpPr txBox="1"/>
          <p:nvPr/>
        </p:nvSpPr>
        <p:spPr>
          <a:xfrm>
            <a:off x="1691450" y="3611950"/>
            <a:ext cx="57609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004" name="Google Shape;1004;p29"/>
          <p:cNvGrpSpPr/>
          <p:nvPr/>
        </p:nvGrpSpPr>
        <p:grpSpPr>
          <a:xfrm>
            <a:off x="7372789" y="1086026"/>
            <a:ext cx="5036265" cy="4113315"/>
            <a:chOff x="4780389" y="2513201"/>
            <a:chExt cx="5036265" cy="4113315"/>
          </a:xfrm>
        </p:grpSpPr>
        <p:grpSp>
          <p:nvGrpSpPr>
            <p:cNvPr id="1005" name="Google Shape;1005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06" name="Google Shape;1006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07" name="Google Shape;1007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08" name="Google Shape;1008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09" name="Google Shape;1009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0" name="Google Shape;1010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1" name="Google Shape;1011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2" name="Google Shape;1012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3" name="Google Shape;1013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4" name="Google Shape;1014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5" name="Google Shape;1015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6" name="Google Shape;1016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7" name="Google Shape;1017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8" name="Google Shape;1018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19" name="Google Shape;1019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0" name="Google Shape;1020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1" name="Google Shape;1021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2" name="Google Shape;1022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3" name="Google Shape;1023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4" name="Google Shape;1024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5" name="Google Shape;1025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6" name="Google Shape;1026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7" name="Google Shape;1027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8" name="Google Shape;1028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29" name="Google Shape;1029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0" name="Google Shape;1030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1" name="Google Shape;1031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2" name="Google Shape;1032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3" name="Google Shape;1033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4" name="Google Shape;1034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5" name="Google Shape;1035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36" name="Google Shape;1036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37" name="Google Shape;1037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5" name="Google Shape;1045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29"/>
          <p:cNvGrpSpPr/>
          <p:nvPr/>
        </p:nvGrpSpPr>
        <p:grpSpPr>
          <a:xfrm>
            <a:off x="-2544736" y="-950637"/>
            <a:ext cx="5036265" cy="4113315"/>
            <a:chOff x="4780389" y="2513201"/>
            <a:chExt cx="5036265" cy="4113315"/>
          </a:xfrm>
        </p:grpSpPr>
        <p:grpSp>
          <p:nvGrpSpPr>
            <p:cNvPr id="1049" name="Google Shape;1049;p29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050" name="Google Shape;1050;p29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1" name="Google Shape;1051;p29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052" name="Google Shape;1052;p29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053" name="Google Shape;1053;p29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4" name="Google Shape;1054;p29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5" name="Google Shape;1055;p29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6" name="Google Shape;1056;p29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7" name="Google Shape;1057;p29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8" name="Google Shape;1058;p29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59" name="Google Shape;1059;p29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0" name="Google Shape;1060;p29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1" name="Google Shape;1061;p29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2" name="Google Shape;1062;p29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3" name="Google Shape;1063;p29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4" name="Google Shape;1064;p29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5" name="Google Shape;1065;p29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6" name="Google Shape;1066;p29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7" name="Google Shape;1067;p29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8" name="Google Shape;1068;p29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69" name="Google Shape;1069;p29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0" name="Google Shape;1070;p29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1" name="Google Shape;1071;p29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2" name="Google Shape;1072;p29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3" name="Google Shape;1073;p29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4" name="Google Shape;1074;p29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5" name="Google Shape;1075;p29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6" name="Google Shape;1076;p29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7" name="Google Shape;1077;p29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8" name="Google Shape;1078;p29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9" name="Google Shape;1079;p29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0" name="Google Shape;1080;p29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081" name="Google Shape;1081;p29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2" name="Google Shape;1082;p29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3" name="Google Shape;1083;p29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4" name="Google Shape;1084;p29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5" name="Google Shape;1085;p29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6" name="Google Shape;1086;p29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7" name="Google Shape;1087;p29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88" name="Google Shape;1088;p29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89" name="Google Shape;1089;p29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9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9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b="0" l="15236" r="10474" t="0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3" name="Google Shape;193;p4"/>
          <p:cNvSpPr txBox="1"/>
          <p:nvPr>
            <p:ph idx="1" type="body"/>
          </p:nvPr>
        </p:nvSpPr>
        <p:spPr>
          <a:xfrm>
            <a:off x="720000" y="1215750"/>
            <a:ext cx="3975900" cy="16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 Light"/>
              <a:buChar char="◆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94" name="Google Shape;194;p4"/>
          <p:cNvGrpSpPr/>
          <p:nvPr/>
        </p:nvGrpSpPr>
        <p:grpSpPr>
          <a:xfrm>
            <a:off x="8354016" y="-383869"/>
            <a:ext cx="1346076" cy="1863864"/>
            <a:chOff x="8354016" y="-383869"/>
            <a:chExt cx="1346076" cy="1863864"/>
          </a:xfrm>
        </p:grpSpPr>
        <p:sp>
          <p:nvSpPr>
            <p:cNvPr id="195" name="Google Shape;195;p4"/>
            <p:cNvSpPr/>
            <p:nvPr/>
          </p:nvSpPr>
          <p:spPr>
            <a:xfrm flipH="1" rot="10515695">
              <a:off x="8395243" y="73330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 flipH="1" rot="10515695">
              <a:off x="9021249" y="726033"/>
              <a:ext cx="650171" cy="721091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 flipH="1" rot="10515695">
              <a:off x="8701969" y="187519"/>
              <a:ext cx="650171" cy="721066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 flipH="1" rot="10515695">
              <a:off x="8382688" y="-351019"/>
              <a:ext cx="650146" cy="721066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 flipH="1" rot="10515695">
              <a:off x="9008695" y="-358246"/>
              <a:ext cx="650196" cy="721041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 flipH="1" rot="10515695">
              <a:off x="8988036" y="-202011"/>
              <a:ext cx="57070" cy="57045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 flipH="1" rot="10515695">
              <a:off x="9613745" y="157614"/>
              <a:ext cx="57045" cy="57070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 flipH="1" rot="10515695">
              <a:off x="9310934" y="707797"/>
              <a:ext cx="57020" cy="57070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b="4591" l="24331" r="23342" t="572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b="5838" l="25537" r="23467" t="7152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b="0" l="15236" r="10474" t="0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b="0" l="22009" r="18455" t="0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5" name="Google Shape;205;p5"/>
          <p:cNvSpPr txBox="1"/>
          <p:nvPr>
            <p:ph idx="1" type="subTitle"/>
          </p:nvPr>
        </p:nvSpPr>
        <p:spPr>
          <a:xfrm>
            <a:off x="5055188" y="3185018"/>
            <a:ext cx="2505600" cy="11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6" name="Google Shape;206;p5"/>
          <p:cNvSpPr txBox="1"/>
          <p:nvPr>
            <p:ph idx="2" type="subTitle"/>
          </p:nvPr>
        </p:nvSpPr>
        <p:spPr>
          <a:xfrm>
            <a:off x="1583213" y="3184997"/>
            <a:ext cx="2505600" cy="11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7" name="Google Shape;207;p5"/>
          <p:cNvSpPr txBox="1"/>
          <p:nvPr>
            <p:ph idx="3" type="subTitle"/>
          </p:nvPr>
        </p:nvSpPr>
        <p:spPr>
          <a:xfrm>
            <a:off x="5055188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8" name="Google Shape;208;p5"/>
          <p:cNvSpPr txBox="1"/>
          <p:nvPr>
            <p:ph idx="4" type="subTitle"/>
          </p:nvPr>
        </p:nvSpPr>
        <p:spPr>
          <a:xfrm>
            <a:off x="1583213" y="2727841"/>
            <a:ext cx="250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209" name="Google Shape;209;p5"/>
          <p:cNvGrpSpPr/>
          <p:nvPr/>
        </p:nvGrpSpPr>
        <p:grpSpPr>
          <a:xfrm>
            <a:off x="7421542" y="-507956"/>
            <a:ext cx="2532725" cy="1881750"/>
            <a:chOff x="7221517" y="-507956"/>
            <a:chExt cx="2532725" cy="1881750"/>
          </a:xfrm>
        </p:grpSpPr>
        <p:sp>
          <p:nvSpPr>
            <p:cNvPr id="210" name="Google Shape;210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0" name="Google Shape;220;p5"/>
          <p:cNvGrpSpPr/>
          <p:nvPr/>
        </p:nvGrpSpPr>
        <p:grpSpPr>
          <a:xfrm>
            <a:off x="-884258" y="4092619"/>
            <a:ext cx="2532725" cy="1881750"/>
            <a:chOff x="7221517" y="-507956"/>
            <a:chExt cx="2532725" cy="1881750"/>
          </a:xfrm>
        </p:grpSpPr>
        <p:sp>
          <p:nvSpPr>
            <p:cNvPr id="221" name="Google Shape;221;p5"/>
            <p:cNvSpPr/>
            <p:nvPr/>
          </p:nvSpPr>
          <p:spPr>
            <a:xfrm flipH="1" rot="-157512">
              <a:off x="8467712" y="4798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 flipH="1" rot="-157512">
              <a:off x="8489459" y="-461709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 flipH="1" rot="-157512">
              <a:off x="7863600" y="-477589"/>
              <a:ext cx="650167" cy="721114"/>
            </a:xfrm>
            <a:custGeom>
              <a:rect b="b" l="l" r="r" t="t"/>
              <a:pathLst>
                <a:path extrusionOk="0" fill="none" h="28846" w="26008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 flipH="1" rot="-157512">
              <a:off x="7237690" y="-493444"/>
              <a:ext cx="650217" cy="721114"/>
            </a:xfrm>
            <a:custGeom>
              <a:rect b="b" l="l" r="r" t="t"/>
              <a:pathLst>
                <a:path extrusionOk="0" fill="none" h="28846" w="2601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 flipH="1" rot="-157512">
              <a:off x="8788681" y="88254"/>
              <a:ext cx="650192" cy="721064"/>
            </a:xfrm>
            <a:custGeom>
              <a:rect b="b" l="l" r="r" t="t"/>
              <a:pathLst>
                <a:path extrusionOk="0" fill="none" h="28844" w="26009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 flipH="1" rot="-157512">
              <a:off x="8162796" y="72374"/>
              <a:ext cx="650192" cy="721114"/>
            </a:xfrm>
            <a:custGeom>
              <a:rect b="b" l="l" r="r" t="t"/>
              <a:pathLst>
                <a:path extrusionOk="0" fill="none" h="28846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 flipH="1" rot="-157512">
              <a:off x="9087877" y="638193"/>
              <a:ext cx="650192" cy="721089"/>
            </a:xfrm>
            <a:custGeom>
              <a:rect b="b" l="l" r="r" t="t"/>
              <a:pathLst>
                <a:path extrusionOk="0" fill="none" h="28845" w="26009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 flipH="1" rot="-157512">
              <a:off x="7525463" y="193693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 flipH="1" rot="-157512">
              <a:off x="9076066" y="781639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 flipH="1" rot="-157512">
              <a:off x="9692804" y="1158867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flipH="1" rot="10515604">
              <a:off x="8395233" y="733291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flipH="1" rot="10515604">
              <a:off x="9021238" y="726016"/>
              <a:ext cx="650180" cy="721100"/>
            </a:xfrm>
            <a:custGeom>
              <a:rect b="b" l="l" r="r" t="t"/>
              <a:pathLst>
                <a:path extrusionOk="0" fill="none" h="28846" w="26009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flipH="1" rot="10515604">
              <a:off x="8701958" y="187502"/>
              <a:ext cx="650180" cy="721075"/>
            </a:xfrm>
            <a:custGeom>
              <a:rect b="b" l="l" r="r" t="t"/>
              <a:pathLst>
                <a:path extrusionOk="0" fill="none" h="28845" w="26009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flipH="1" rot="10515604">
              <a:off x="8382677" y="-351036"/>
              <a:ext cx="650155" cy="721075"/>
            </a:xfrm>
            <a:custGeom>
              <a:rect b="b" l="l" r="r" t="t"/>
              <a:pathLst>
                <a:path extrusionOk="0" fill="none" h="28845" w="26008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flipH="1" rot="10515604">
              <a:off x="9008685" y="-358263"/>
              <a:ext cx="650205" cy="721050"/>
            </a:xfrm>
            <a:custGeom>
              <a:rect b="b" l="l" r="r" t="t"/>
              <a:pathLst>
                <a:path extrusionOk="0" fill="none" h="28844" w="2601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cap="flat" cmpd="sng" w="7725">
              <a:solidFill>
                <a:schemeClr val="dk2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flipH="1" rot="10515604">
              <a:off x="8988035" y="-202012"/>
              <a:ext cx="57071" cy="57046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flipH="1" rot="10515604">
              <a:off x="9613745" y="157612"/>
              <a:ext cx="57046" cy="57071"/>
            </a:xfrm>
            <a:custGeom>
              <a:rect b="b" l="l" r="r" t="t"/>
              <a:pathLst>
                <a:path extrusionOk="0" h="2283" w="2282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flipH="1" rot="10515604">
              <a:off x="9310934" y="707795"/>
              <a:ext cx="57021" cy="57071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flipH="1" rot="10515604">
            <a:off x="8362734" y="-200629"/>
            <a:ext cx="57046" cy="57046"/>
          </a:xfrm>
          <a:custGeom>
            <a:rect b="b" l="l" r="r" t="t"/>
            <a:pathLst>
              <a:path extrusionOk="0" h="2282" w="2282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/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5" name="Google Shape;245;p7"/>
          <p:cNvSpPr txBox="1"/>
          <p:nvPr>
            <p:ph idx="1" type="subTitle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8"/>
          <p:cNvSpPr txBox="1"/>
          <p:nvPr>
            <p:ph type="title"/>
          </p:nvPr>
        </p:nvSpPr>
        <p:spPr>
          <a:xfrm>
            <a:off x="943050" y="1307100"/>
            <a:ext cx="7257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36" name="Google Shape;336;p8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337" name="Google Shape;337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38" name="Google Shape;338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9" name="Google Shape;339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40" name="Google Shape;340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41" name="Google Shape;341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2" name="Google Shape;342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3" name="Google Shape;343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4" name="Google Shape;344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5" name="Google Shape;345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6" name="Google Shape;346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7" name="Google Shape;347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8" name="Google Shape;348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49" name="Google Shape;349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0" name="Google Shape;350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1" name="Google Shape;351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2" name="Google Shape;352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3" name="Google Shape;353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4" name="Google Shape;354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5" name="Google Shape;355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0" name="Google Shape;360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1" name="Google Shape;361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2" name="Google Shape;362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3" name="Google Shape;363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4" name="Google Shape;364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5" name="Google Shape;365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" name="Google Shape;366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" name="Google Shape;367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" name="Google Shape;368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369" name="Google Shape;369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77" name="Google Shape;377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8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381" name="Google Shape;381;p8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382" name="Google Shape;382;p8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rect b="b" l="l" r="r" t="t"/>
                <a:pathLst>
                  <a:path extrusionOk="0" h="2282" w="2283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8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384" name="Google Shape;384;p8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385" name="Google Shape;385;p8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" name="Google Shape;386;p8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7" name="Google Shape;387;p8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8" name="Google Shape;388;p8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9" name="Google Shape;389;p8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0" name="Google Shape;390;p8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rect b="b" l="l" r="r" t="t"/>
                    <a:pathLst>
                      <a:path extrusionOk="0" fill="none" h="28845" w="26008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1" name="Google Shape;391;p8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rect b="b" l="l" r="r" t="t"/>
                    <a:pathLst>
                      <a:path extrusionOk="0" fill="none" h="28844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2" name="Google Shape;392;p8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3" name="Google Shape;393;p8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rect b="b" l="l" r="r" t="t"/>
                    <a:pathLst>
                      <a:path extrusionOk="0" fill="none" h="28845" w="2601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4" name="Google Shape;394;p8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5" name="Google Shape;395;p8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6" name="Google Shape;396;p8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7" name="Google Shape;397;p8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8" name="Google Shape;398;p8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99" name="Google Shape;399;p8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8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8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8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8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8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rect b="b" l="l" r="r" t="t"/>
                    <a:pathLst>
                      <a:path extrusionOk="0" fill="none" h="28846" w="26008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8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8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8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8" name="Google Shape;408;p8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rect b="b" l="l" r="r" t="t"/>
                    <a:pathLst>
                      <a:path extrusionOk="0" fill="none" h="28844" w="26009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9" name="Google Shape;409;p8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8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rect b="b" l="l" r="r" t="t"/>
                    <a:pathLst>
                      <a:path extrusionOk="0" fill="none" h="28846" w="2601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8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rect b="b" l="l" r="r" t="t"/>
                    <a:pathLst>
                      <a:path extrusionOk="0" fill="none" h="28846" w="26009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8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rect b="b" l="l" r="r" t="t"/>
                    <a:pathLst>
                      <a:path extrusionOk="0" fill="none" h="28845" w="26009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cap="flat" cmpd="sng" w="7725">
                    <a:solidFill>
                      <a:schemeClr val="dk2"/>
                    </a:solidFill>
                    <a:prstDash val="solid"/>
                    <a:miter lim="102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13" name="Google Shape;413;p8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8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8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8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rect b="b" l="l" r="r" t="t"/>
                  <a:pathLst>
                    <a:path extrusionOk="0" h="2282" w="2282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8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8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8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rect b="b" l="l" r="r" t="t"/>
                  <a:pathLst>
                    <a:path extrusionOk="0" h="2282" w="2283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8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rect b="b" l="l" r="r" t="t"/>
                  <a:pathLst>
                    <a:path extrusionOk="0" h="2283" w="2282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1" name="Google Shape;421;p8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rect b="b" l="l" r="r" t="t"/>
              <a:pathLst>
                <a:path extrusionOk="0" h="2283" w="2281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rect b="b" l="l" r="r" t="t"/>
              <a:pathLst>
                <a:path extrusionOk="0" h="2283" w="2283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10"/>
          <p:cNvSpPr txBox="1"/>
          <p:nvPr>
            <p:ph type="title"/>
          </p:nvPr>
        </p:nvSpPr>
        <p:spPr>
          <a:xfrm>
            <a:off x="713225" y="3502900"/>
            <a:ext cx="5202300" cy="1045200"/>
          </a:xfrm>
          <a:prstGeom prst="rect">
            <a:avLst/>
          </a:prstGeom>
          <a:solidFill>
            <a:srgbClr val="002E8A">
              <a:alpha val="3300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grpSp>
        <p:nvGrpSpPr>
          <p:cNvPr id="430" name="Google Shape;430;p10"/>
          <p:cNvGrpSpPr/>
          <p:nvPr/>
        </p:nvGrpSpPr>
        <p:grpSpPr>
          <a:xfrm rot="10800000">
            <a:off x="6825617" y="-226461"/>
            <a:ext cx="3485298" cy="1363521"/>
            <a:chOff x="5000328" y="4413931"/>
            <a:chExt cx="3485298" cy="1363521"/>
          </a:xfrm>
        </p:grpSpPr>
        <p:grpSp>
          <p:nvGrpSpPr>
            <p:cNvPr id="431" name="Google Shape;431;p10"/>
            <p:cNvGrpSpPr/>
            <p:nvPr/>
          </p:nvGrpSpPr>
          <p:grpSpPr>
            <a:xfrm>
              <a:off x="5000328" y="4413931"/>
              <a:ext cx="3485298" cy="1363521"/>
              <a:chOff x="4151828" y="2626856"/>
              <a:chExt cx="3485298" cy="1363521"/>
            </a:xfrm>
          </p:grpSpPr>
          <p:sp>
            <p:nvSpPr>
              <p:cNvPr id="432" name="Google Shape;432;p10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rect b="b" l="l" r="r" t="t"/>
                <a:pathLst>
                  <a:path extrusionOk="0" fill="none" h="28845" w="26009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0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0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rect b="b" l="l" r="r" t="t"/>
                <a:pathLst>
                  <a:path extrusionOk="0" fill="none" h="28846" w="26008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0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0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rect b="b" l="l" r="r" t="t"/>
                <a:pathLst>
                  <a:path extrusionOk="0" fill="none" h="28846" w="2601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0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0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rect b="b" l="l" r="r" t="t"/>
                <a:pathLst>
                  <a:path extrusionOk="0" fill="none" h="28844" w="26009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10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rect b="b" l="l" r="r" t="t"/>
                <a:pathLst>
                  <a:path extrusionOk="0" fill="none" h="28846" w="26009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7725">
                <a:solidFill>
                  <a:schemeClr val="dk1"/>
                </a:solidFill>
                <a:prstDash val="solid"/>
                <a:miter lim="102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1" name="Google Shape;441;p10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rect b="b" l="l" r="r" t="t"/>
              <a:pathLst>
                <a:path extrusionOk="0" h="2282" w="2282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rect b="b" l="l" r="r" t="t"/>
              <a:pathLst>
                <a:path extrusionOk="0" h="2282" w="2283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jpg"/><Relationship Id="rId9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3.jpg"/><Relationship Id="rId7" Type="http://schemas.openxmlformats.org/officeDocument/2006/relationships/image" Target="../media/image4.png"/><Relationship Id="rId8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3" name="Google Shape;1233;p32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5198299" y="70850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4" name="Google Shape;1234;p32"/>
          <p:cNvPicPr preferRelativeResize="0"/>
          <p:nvPr/>
        </p:nvPicPr>
        <p:blipFill rotWithShape="1">
          <a:blip r:embed="rId4">
            <a:alphaModFix/>
          </a:blip>
          <a:srcRect b="0" l="22009" r="18455" t="0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5" name="Google Shape;1235;p32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36" name="Google Shape;1236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32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39" name="Google Shape;1239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241" name="Google Shape;1241;p32"/>
          <p:cNvPicPr preferRelativeResize="0"/>
          <p:nvPr/>
        </p:nvPicPr>
        <p:blipFill rotWithShape="1">
          <a:blip r:embed="rId5">
            <a:alphaModFix/>
          </a:blip>
          <a:srcRect b="8336" l="18647" r="8852" t="7960"/>
          <a:stretch/>
        </p:blipFill>
        <p:spPr>
          <a:xfrm rot="-1152297">
            <a:off x="6577050" y="457137"/>
            <a:ext cx="1647827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2" name="Google Shape;1242;p32"/>
          <p:cNvSpPr txBox="1"/>
          <p:nvPr>
            <p:ph type="ctrTitle"/>
          </p:nvPr>
        </p:nvSpPr>
        <p:spPr>
          <a:xfrm>
            <a:off x="921800" y="1111549"/>
            <a:ext cx="7033800" cy="205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</a:rPr>
              <a:t>AutoAdvisor</a:t>
            </a:r>
            <a:r>
              <a:rPr lang="en" sz="3000">
                <a:solidFill>
                  <a:schemeClr val="dk2"/>
                </a:solidFill>
              </a:rPr>
              <a:t> - Simple AI Chatbot for the Automobile Industry</a:t>
            </a:r>
            <a:endParaRPr sz="30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Team AIRational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3" name="Google Shape;1243;p32"/>
          <p:cNvSpPr txBox="1"/>
          <p:nvPr>
            <p:ph idx="1" type="subTitle"/>
          </p:nvPr>
        </p:nvSpPr>
        <p:spPr>
          <a:xfrm>
            <a:off x="669500" y="3165962"/>
            <a:ext cx="4528800" cy="17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Aarya Hari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Jasmit Singh Gill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Mehul Paithane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Penchala Mullupati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Rutuja Samant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Sahat Shah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Sumedh Tirodkar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6" name="Google Shape;1446;p41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7" name="Google Shape;1447;p41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8" name="Google Shape;1448;p41"/>
          <p:cNvSpPr txBox="1"/>
          <p:nvPr/>
        </p:nvSpPr>
        <p:spPr>
          <a:xfrm>
            <a:off x="1812750" y="1348600"/>
            <a:ext cx="5920800" cy="3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Satisfaction rate of new and used car buyers has been on a decline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Challenges Include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</a:rPr>
              <a:t>Information Overload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</a:rPr>
              <a:t>Financial Considerations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●"/>
            </a:pPr>
            <a:r>
              <a:rPr lang="en" sz="1700">
                <a:solidFill>
                  <a:schemeClr val="dk1"/>
                </a:solidFill>
              </a:rPr>
              <a:t>Technical Specifications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2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p42"/>
          <p:cNvSpPr txBox="1"/>
          <p:nvPr>
            <p:ph idx="2" type="title"/>
          </p:nvPr>
        </p:nvSpPr>
        <p:spPr>
          <a:xfrm>
            <a:off x="720000" y="1496250"/>
            <a:ext cx="1606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pic>
        <p:nvPicPr>
          <p:cNvPr id="1454" name="Google Shape;1454;p42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5" name="Google Shape;1455;p42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6" name="Google Shape;1456;p42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7" name="Google Shape;1457;p42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58" name="Google Shape;1458;p42"/>
          <p:cNvSpPr txBox="1"/>
          <p:nvPr>
            <p:ph type="title"/>
          </p:nvPr>
        </p:nvSpPr>
        <p:spPr>
          <a:xfrm>
            <a:off x="720000" y="2384250"/>
            <a:ext cx="7655700" cy="160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OPENAI MODEL TRAINING - CODE</a:t>
            </a:r>
            <a:endParaRPr/>
          </a:p>
        </p:txBody>
      </p:sp>
      <p:grpSp>
        <p:nvGrpSpPr>
          <p:cNvPr id="1459" name="Google Shape;1459;p42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60" name="Google Shape;1460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2" name="Google Shape;1462;p42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63" name="Google Shape;1463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5" name="Google Shape;1465;p42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66" name="Google Shape;1466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2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68" name="Google Shape;1468;p42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Google Shape;1473;p4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&amp; MODEL TRAINING</a:t>
            </a:r>
            <a:endParaRPr/>
          </a:p>
        </p:txBody>
      </p:sp>
      <p:sp>
        <p:nvSpPr>
          <p:cNvPr id="1474" name="Google Shape;1474;p43"/>
          <p:cNvSpPr txBox="1"/>
          <p:nvPr>
            <p:ph idx="1" type="body"/>
          </p:nvPr>
        </p:nvSpPr>
        <p:spPr>
          <a:xfrm>
            <a:off x="720000" y="1215750"/>
            <a:ext cx="7405500" cy="19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dataset is a CSV file in a textual  format that contains information about which car to buy in what scenario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 has around 10,000 rors and 2 columns in it - question and Answer format.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5" name="Google Shape;1475;p43"/>
          <p:cNvSpPr txBox="1"/>
          <p:nvPr/>
        </p:nvSpPr>
        <p:spPr>
          <a:xfrm>
            <a:off x="720125" y="3262700"/>
            <a:ext cx="7405500" cy="16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We use only 100 rows for training and the next 100 for validation due to time constraints.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 fine-tuning, we use GPT 3.5 Turbo, which is an excellent model selection.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100 rows are used to test this model and generate results.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6" name="Google Shape;1476;p43"/>
          <p:cNvPicPr preferRelativeResize="0"/>
          <p:nvPr/>
        </p:nvPicPr>
        <p:blipFill rotWithShape="1">
          <a:blip r:embed="rId3">
            <a:alphaModFix/>
          </a:blip>
          <a:srcRect b="9918" l="0" r="0" t="0"/>
          <a:stretch/>
        </p:blipFill>
        <p:spPr>
          <a:xfrm>
            <a:off x="814400" y="2111475"/>
            <a:ext cx="7515201" cy="102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0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1" name="Google Shape;1481;p44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2" name="Google Shape;1482;p44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3" name="Google Shape;1483;p44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4" name="Google Shape;1484;p44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85" name="Google Shape;1485;p44"/>
          <p:cNvSpPr txBox="1"/>
          <p:nvPr>
            <p:ph type="title"/>
          </p:nvPr>
        </p:nvSpPr>
        <p:spPr>
          <a:xfrm>
            <a:off x="744150" y="2161200"/>
            <a:ext cx="7655700" cy="82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DEMONSTRATION</a:t>
            </a:r>
            <a:endParaRPr/>
          </a:p>
        </p:txBody>
      </p:sp>
      <p:grpSp>
        <p:nvGrpSpPr>
          <p:cNvPr id="1486" name="Google Shape;1486;p44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87" name="Google Shape;1487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9" name="Google Shape;1489;p44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90" name="Google Shape;1490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2" name="Google Shape;1492;p44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93" name="Google Shape;1493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95" name="Google Shape;1495;p44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9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p45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pic>
        <p:nvPicPr>
          <p:cNvPr id="1501" name="Google Shape;1501;p45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2" name="Google Shape;1502;p4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3" name="Google Shape;1503;p4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4" name="Google Shape;1504;p45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05" name="Google Shape;1505;p45"/>
          <p:cNvSpPr txBox="1"/>
          <p:nvPr>
            <p:ph type="title"/>
          </p:nvPr>
        </p:nvSpPr>
        <p:spPr>
          <a:xfrm>
            <a:off x="710600" y="1556500"/>
            <a:ext cx="5060100" cy="160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grpSp>
        <p:nvGrpSpPr>
          <p:cNvPr id="1506" name="Google Shape;1506;p4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07" name="Google Shape;1507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9" name="Google Shape;1509;p4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510" name="Google Shape;1510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2" name="Google Shape;1512;p4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513" name="Google Shape;1513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15" name="Google Shape;1515;p45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9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46"/>
          <p:cNvSpPr txBox="1"/>
          <p:nvPr>
            <p:ph idx="1" type="subTitle"/>
          </p:nvPr>
        </p:nvSpPr>
        <p:spPr>
          <a:xfrm>
            <a:off x="3038200" y="576888"/>
            <a:ext cx="5181600" cy="24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AutoNum type="arabicPeriod"/>
            </a:pPr>
            <a:r>
              <a:rPr b="1" lang="en" sz="1200">
                <a:latin typeface="Source Sans Pro"/>
                <a:ea typeface="Source Sans Pro"/>
                <a:cs typeface="Source Sans Pro"/>
                <a:sym typeface="Source Sans Pro"/>
              </a:rPr>
              <a:t>Personalized Recommendations</a:t>
            </a:r>
            <a:endParaRPr b="1"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Utilizes advanced algorithms to suggest vehicles based on user inputs like budget and preferences.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Tailored approach enhances customer satisfaction and trust.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AutoNum type="arabicPeriod"/>
            </a:pPr>
            <a:r>
              <a:rPr b="1" lang="en" sz="1200">
                <a:latin typeface="Source Sans Pro"/>
                <a:ea typeface="Source Sans Pro"/>
                <a:cs typeface="Source Sans Pro"/>
                <a:sym typeface="Source Sans Pro"/>
              </a:rPr>
              <a:t>Cost Effectiveness</a:t>
            </a:r>
            <a:endParaRPr b="1"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Automates initial customer interactions, reducing the need for a large sales force.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Handles multiple inquiries simultaneously, scaling customer interaction without increasing costs.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AutoNum type="arabicPeriod"/>
            </a:pPr>
            <a:r>
              <a:rPr b="1" lang="en" sz="1200">
                <a:latin typeface="Source Sans Pro"/>
                <a:ea typeface="Source Sans Pro"/>
                <a:cs typeface="Source Sans Pro"/>
                <a:sym typeface="Source Sans Pro"/>
              </a:rPr>
              <a:t>Reduction in Purchase Anxiety</a:t>
            </a:r>
            <a:endParaRPr b="1"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Provides detailed information and real time query responses.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Offers comparisons and detailed feedback using unbiased data to ease decision making.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AutoNum type="arabicPeriod"/>
            </a:pPr>
            <a:r>
              <a:rPr b="1" lang="en" sz="1200">
                <a:latin typeface="Source Sans Pro"/>
                <a:ea typeface="Source Sans Pro"/>
                <a:cs typeface="Source Sans Pro"/>
                <a:sym typeface="Source Sans Pro"/>
              </a:rPr>
              <a:t>Enhanced User Engagement</a:t>
            </a:r>
            <a:endParaRPr b="1"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Delivers a responsive, interactive experience.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Source Sans Pro"/>
              <a:buChar char="○"/>
            </a:pP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Provides multimedia content and virtual car tours to maintain interest and guide purchase decisions.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521" name="Google Shape;1521;p46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2" name="Google Shape;1522;p46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3" name="Google Shape;1523;p46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24" name="Google Shape;1524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6" name="Google Shape;1526;p46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527" name="Google Shape;1527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29" name="Google Shape;1529;p46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30" name="Google Shape;1530;p46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531" name="Google Shape;1531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3" name="Google Shape;1533;p46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534" name="Google Shape;1534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Google Shape;1540;p47"/>
          <p:cNvSpPr txBox="1"/>
          <p:nvPr>
            <p:ph idx="2" type="title"/>
          </p:nvPr>
        </p:nvSpPr>
        <p:spPr>
          <a:xfrm>
            <a:off x="720000" y="1496250"/>
            <a:ext cx="161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6</a:t>
            </a:r>
            <a:endParaRPr/>
          </a:p>
        </p:txBody>
      </p:sp>
      <p:pic>
        <p:nvPicPr>
          <p:cNvPr id="1541" name="Google Shape;1541;p47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4" name="Google Shape;1544;p47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45" name="Google Shape;1545;p47"/>
          <p:cNvSpPr txBox="1"/>
          <p:nvPr>
            <p:ph type="title"/>
          </p:nvPr>
        </p:nvSpPr>
        <p:spPr>
          <a:xfrm>
            <a:off x="720000" y="2164150"/>
            <a:ext cx="6399900" cy="160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AND LESSONS LEARNED</a:t>
            </a:r>
            <a:endParaRPr/>
          </a:p>
        </p:txBody>
      </p:sp>
      <p:grpSp>
        <p:nvGrpSpPr>
          <p:cNvPr id="1546" name="Google Shape;1546;p47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47" name="Google Shape;1547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" name="Google Shape;1549;p47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550" name="Google Shape;1550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2" name="Google Shape;1552;p47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553" name="Google Shape;1553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55" name="Google Shape;1555;p47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48"/>
          <p:cNvSpPr txBox="1"/>
          <p:nvPr/>
        </p:nvSpPr>
        <p:spPr>
          <a:xfrm>
            <a:off x="1698025" y="922575"/>
            <a:ext cx="5920800" cy="30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Enhance the model's performance by 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curating a comprehensive training dataset</a:t>
            </a: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that encompasses a 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diverse range of demographics</a:t>
            </a: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ensuring ample representation across various groups.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AI models should be subjected to 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continuous monitoring and evaluation</a:t>
            </a: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Thus it's important to regularly update and refine the model based on 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feedback</a:t>
            </a: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>
                <a:schemeClr val="dk1"/>
              </a:buClr>
              <a:buSzPts val="1400"/>
              <a:buFont typeface="Source Sans Pro"/>
              <a:buChar char="●"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Given the potential societal impact of AI, it's crucial to prioritize </a:t>
            </a:r>
            <a:r>
              <a:rPr b="1"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ethical considerations</a:t>
            </a: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which includes mitigating bias and ensuring transparency and accountability.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61" name="Google Shape;1561;p48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62" name="Google Shape;1562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4" name="Google Shape;1564;p48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65" name="Google Shape;1565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68" name="Google Shape;1568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70" name="Google Shape;1570;p4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1" name="Google Shape;1571;p48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2" name="Google Shape;1572;p48"/>
          <p:cNvSpPr txBox="1"/>
          <p:nvPr>
            <p:ph type="title"/>
          </p:nvPr>
        </p:nvSpPr>
        <p:spPr>
          <a:xfrm>
            <a:off x="397225" y="121400"/>
            <a:ext cx="852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AND LESSONS LEARNED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p49"/>
          <p:cNvSpPr txBox="1"/>
          <p:nvPr>
            <p:ph type="title"/>
          </p:nvPr>
        </p:nvSpPr>
        <p:spPr>
          <a:xfrm>
            <a:off x="710600" y="1545338"/>
            <a:ext cx="5060100" cy="160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78" name="Google Shape;1578;p49"/>
          <p:cNvSpPr txBox="1"/>
          <p:nvPr>
            <p:ph idx="2" type="title"/>
          </p:nvPr>
        </p:nvSpPr>
        <p:spPr>
          <a:xfrm>
            <a:off x="720000" y="1496250"/>
            <a:ext cx="155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pic>
        <p:nvPicPr>
          <p:cNvPr id="1579" name="Google Shape;1579;p49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0" name="Google Shape;1580;p49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1" name="Google Shape;1581;p49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2" name="Google Shape;1582;p49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3" name="Google Shape;1583;p4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584" name="Google Shape;1584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6" name="Google Shape;1586;p49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587" name="Google Shape;1587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9" name="Google Shape;1589;p49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590" name="Google Shape;1590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592" name="Google Shape;1592;p49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7" name="Google Shape;1597;p50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98" name="Google Shape;1598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0" name="Google Shape;1600;p50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601" name="Google Shape;1601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3" name="Google Shape;1603;p50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604" name="Google Shape;1604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06" name="Google Shape;1606;p50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7" name="Google Shape;1607;p50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233474" y="2300022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0"/>
          <p:cNvSpPr txBox="1"/>
          <p:nvPr/>
        </p:nvSpPr>
        <p:spPr>
          <a:xfrm>
            <a:off x="1812750" y="469800"/>
            <a:ext cx="5920800" cy="42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Revolutionize Car Buying: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○"/>
            </a:pPr>
            <a:r>
              <a:rPr lang="en">
                <a:solidFill>
                  <a:srgbClr val="ECECEC"/>
                </a:solidFill>
                <a:latin typeface="Poppins"/>
                <a:ea typeface="Poppins"/>
                <a:cs typeface="Poppins"/>
                <a:sym typeface="Poppins"/>
              </a:rPr>
              <a:t>Utilizes AI to streamline the entire customer journey from presales to postpurchase.</a:t>
            </a:r>
            <a:endParaRPr>
              <a:solidFill>
                <a:srgbClr val="ECECE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Enhance Customer Satisfaction: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○"/>
            </a:pPr>
            <a:r>
              <a:rPr lang="en">
                <a:solidFill>
                  <a:srgbClr val="ECECEC"/>
                </a:solidFill>
                <a:latin typeface="Poppins"/>
                <a:ea typeface="Poppins"/>
                <a:cs typeface="Poppins"/>
                <a:sym typeface="Poppins"/>
              </a:rPr>
              <a:t>Provides timely and personalized responses, improving the overall buying experience.</a:t>
            </a:r>
            <a:endParaRPr>
              <a:solidFill>
                <a:srgbClr val="ECECEC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●"/>
            </a:pPr>
            <a:r>
              <a:rPr b="1" lang="en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Increase Efficiency:</a:t>
            </a:r>
            <a:endParaRPr b="1"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oppins"/>
              <a:buChar char="○"/>
            </a:pPr>
            <a:r>
              <a:rPr lang="en">
                <a:solidFill>
                  <a:srgbClr val="ECECEC"/>
                </a:solidFill>
                <a:latin typeface="Poppins"/>
                <a:ea typeface="Poppins"/>
                <a:cs typeface="Poppins"/>
                <a:sym typeface="Poppins"/>
              </a:rPr>
              <a:t>Reduces staff workload by automating routine inquiries and followups.</a:t>
            </a:r>
            <a:endParaRPr sz="20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ECECEC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p33"/>
          <p:cNvSpPr txBox="1"/>
          <p:nvPr>
            <p:ph idx="4294967295" type="title"/>
          </p:nvPr>
        </p:nvSpPr>
        <p:spPr>
          <a:xfrm>
            <a:off x="2424600" y="527775"/>
            <a:ext cx="429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</a:t>
            </a:r>
            <a:r>
              <a:rPr lang="en"/>
              <a:t> TEAM</a:t>
            </a:r>
            <a:endParaRPr/>
          </a:p>
        </p:txBody>
      </p:sp>
      <p:sp>
        <p:nvSpPr>
          <p:cNvPr id="1249" name="Google Shape;1249;p33"/>
          <p:cNvSpPr txBox="1"/>
          <p:nvPr>
            <p:ph idx="4294967295" type="subTitle"/>
          </p:nvPr>
        </p:nvSpPr>
        <p:spPr>
          <a:xfrm>
            <a:off x="492803" y="2343150"/>
            <a:ext cx="15768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Aarya Hari</a:t>
            </a:r>
            <a:endParaRPr/>
          </a:p>
        </p:txBody>
      </p:sp>
      <p:sp>
        <p:nvSpPr>
          <p:cNvPr id="1250" name="Google Shape;1250;p33"/>
          <p:cNvSpPr txBox="1"/>
          <p:nvPr>
            <p:ph idx="4294967295" type="subTitle"/>
          </p:nvPr>
        </p:nvSpPr>
        <p:spPr>
          <a:xfrm>
            <a:off x="2424612" y="2337300"/>
            <a:ext cx="2095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Jasmit Singh Gill</a:t>
            </a:r>
            <a:endParaRPr/>
          </a:p>
        </p:txBody>
      </p:sp>
      <p:sp>
        <p:nvSpPr>
          <p:cNvPr id="1251" name="Google Shape;1251;p33"/>
          <p:cNvSpPr txBox="1"/>
          <p:nvPr>
            <p:ph idx="4294967295" type="subTitle"/>
          </p:nvPr>
        </p:nvSpPr>
        <p:spPr>
          <a:xfrm>
            <a:off x="4549374" y="2337300"/>
            <a:ext cx="2302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Mehul Paithane</a:t>
            </a:r>
            <a:endParaRPr/>
          </a:p>
        </p:txBody>
      </p:sp>
      <p:sp>
        <p:nvSpPr>
          <p:cNvPr id="1252" name="Google Shape;1252;p33"/>
          <p:cNvSpPr txBox="1"/>
          <p:nvPr>
            <p:ph idx="4294967295" type="subTitle"/>
          </p:nvPr>
        </p:nvSpPr>
        <p:spPr>
          <a:xfrm>
            <a:off x="6129637" y="3796775"/>
            <a:ext cx="2095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Sumedh Tirodkar</a:t>
            </a:r>
            <a:endParaRPr/>
          </a:p>
        </p:txBody>
      </p:sp>
      <p:sp>
        <p:nvSpPr>
          <p:cNvPr id="1253" name="Google Shape;1253;p33"/>
          <p:cNvSpPr txBox="1"/>
          <p:nvPr>
            <p:ph idx="4294967295" type="subTitle"/>
          </p:nvPr>
        </p:nvSpPr>
        <p:spPr>
          <a:xfrm>
            <a:off x="1223787" y="3796775"/>
            <a:ext cx="2095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Penchala Mullupati</a:t>
            </a:r>
            <a:endParaRPr/>
          </a:p>
        </p:txBody>
      </p:sp>
      <p:sp>
        <p:nvSpPr>
          <p:cNvPr id="1254" name="Google Shape;1254;p33"/>
          <p:cNvSpPr txBox="1"/>
          <p:nvPr>
            <p:ph idx="4294967295" type="subTitle"/>
          </p:nvPr>
        </p:nvSpPr>
        <p:spPr>
          <a:xfrm>
            <a:off x="7107205" y="2337300"/>
            <a:ext cx="1218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Sahat Shah</a:t>
            </a:r>
            <a:endParaRPr/>
          </a:p>
        </p:txBody>
      </p:sp>
      <p:sp>
        <p:nvSpPr>
          <p:cNvPr id="1255" name="Google Shape;1255;p33"/>
          <p:cNvSpPr txBox="1"/>
          <p:nvPr>
            <p:ph idx="4294967295" type="subTitle"/>
          </p:nvPr>
        </p:nvSpPr>
        <p:spPr>
          <a:xfrm>
            <a:off x="3819637" y="3796775"/>
            <a:ext cx="2095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Rutuja Samant</a:t>
            </a:r>
            <a:endParaRPr/>
          </a:p>
        </p:txBody>
      </p:sp>
      <p:pic>
        <p:nvPicPr>
          <p:cNvPr id="1256" name="Google Shape;1256;p33"/>
          <p:cNvPicPr preferRelativeResize="0"/>
          <p:nvPr/>
        </p:nvPicPr>
        <p:blipFill rotWithShape="1">
          <a:blip r:embed="rId3">
            <a:alphaModFix/>
          </a:blip>
          <a:srcRect b="9918" l="0" r="0" t="0"/>
          <a:stretch/>
        </p:blipFill>
        <p:spPr>
          <a:xfrm>
            <a:off x="852050" y="1455875"/>
            <a:ext cx="858300" cy="866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57" name="Google Shape;1257;p33"/>
          <p:cNvPicPr preferRelativeResize="0"/>
          <p:nvPr/>
        </p:nvPicPr>
        <p:blipFill rotWithShape="1">
          <a:blip r:embed="rId4">
            <a:alphaModFix/>
          </a:blip>
          <a:srcRect b="15177" l="0" r="0" t="4391"/>
          <a:stretch/>
        </p:blipFill>
        <p:spPr>
          <a:xfrm>
            <a:off x="1810800" y="2930675"/>
            <a:ext cx="799500" cy="866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58" name="Google Shape;1258;p33"/>
          <p:cNvPicPr preferRelativeResize="0"/>
          <p:nvPr/>
        </p:nvPicPr>
        <p:blipFill rotWithShape="1">
          <a:blip r:embed="rId5">
            <a:alphaModFix/>
          </a:blip>
          <a:srcRect b="23383" l="0" r="0" t="11316"/>
          <a:stretch/>
        </p:blipFill>
        <p:spPr>
          <a:xfrm>
            <a:off x="5234050" y="1455875"/>
            <a:ext cx="858300" cy="866100"/>
          </a:xfrm>
          <a:prstGeom prst="flowChartConnector">
            <a:avLst/>
          </a:prstGeom>
          <a:noFill/>
          <a:ln>
            <a:noFill/>
          </a:ln>
        </p:spPr>
      </p:pic>
      <p:pic>
        <p:nvPicPr>
          <p:cNvPr id="1259" name="Google Shape;1259;p33"/>
          <p:cNvPicPr preferRelativeResize="0"/>
          <p:nvPr/>
        </p:nvPicPr>
        <p:blipFill rotWithShape="1">
          <a:blip r:embed="rId6">
            <a:alphaModFix/>
          </a:blip>
          <a:srcRect b="18811" l="0" r="0" t="0"/>
          <a:stretch/>
        </p:blipFill>
        <p:spPr>
          <a:xfrm>
            <a:off x="3072450" y="1455875"/>
            <a:ext cx="799500" cy="866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0" name="Google Shape;1260;p33"/>
          <p:cNvPicPr preferRelativeResize="0"/>
          <p:nvPr/>
        </p:nvPicPr>
        <p:blipFill rotWithShape="1">
          <a:blip r:embed="rId7">
            <a:alphaModFix/>
          </a:blip>
          <a:srcRect b="26237" l="13578" r="15438" t="0"/>
          <a:stretch/>
        </p:blipFill>
        <p:spPr>
          <a:xfrm>
            <a:off x="7254050" y="1408175"/>
            <a:ext cx="925200" cy="9615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1" name="Google Shape;1261;p33"/>
          <p:cNvPicPr preferRelativeResize="0"/>
          <p:nvPr/>
        </p:nvPicPr>
        <p:blipFill rotWithShape="1">
          <a:blip r:embed="rId8">
            <a:alphaModFix/>
          </a:blip>
          <a:srcRect b="30296" l="37475" r="37354" t="38559"/>
          <a:stretch/>
        </p:blipFill>
        <p:spPr>
          <a:xfrm rot="5400000">
            <a:off x="4092900" y="2919125"/>
            <a:ext cx="958200" cy="8892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2" name="Google Shape;1262;p33"/>
          <p:cNvPicPr preferRelativeResize="0"/>
          <p:nvPr/>
        </p:nvPicPr>
        <p:blipFill rotWithShape="1">
          <a:blip r:embed="rId9">
            <a:alphaModFix/>
          </a:blip>
          <a:srcRect b="0" l="445" r="455" t="0"/>
          <a:stretch/>
        </p:blipFill>
        <p:spPr>
          <a:xfrm>
            <a:off x="6623125" y="2930675"/>
            <a:ext cx="858300" cy="8661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3" name="Google Shape;161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7750" y="1021000"/>
            <a:ext cx="3281351" cy="2187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4" name="Google Shape;1614;p51"/>
          <p:cNvSpPr txBox="1"/>
          <p:nvPr/>
        </p:nvSpPr>
        <p:spPr>
          <a:xfrm>
            <a:off x="2366975" y="1205775"/>
            <a:ext cx="2400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7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Thank You!</a:t>
            </a:r>
            <a:endParaRPr sz="6700">
              <a:solidFill>
                <a:schemeClr val="dk1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34"/>
          <p:cNvSpPr txBox="1"/>
          <p:nvPr>
            <p:ph type="title"/>
          </p:nvPr>
        </p:nvSpPr>
        <p:spPr>
          <a:xfrm>
            <a:off x="720000" y="357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268" name="Google Shape;1268;p34"/>
          <p:cNvSpPr txBox="1"/>
          <p:nvPr>
            <p:ph idx="2" type="title"/>
          </p:nvPr>
        </p:nvSpPr>
        <p:spPr>
          <a:xfrm>
            <a:off x="909700" y="111220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69" name="Google Shape;1269;p34"/>
          <p:cNvSpPr txBox="1"/>
          <p:nvPr>
            <p:ph idx="3" type="subTitle"/>
          </p:nvPr>
        </p:nvSpPr>
        <p:spPr>
          <a:xfrm>
            <a:off x="1973769" y="111220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270" name="Google Shape;1270;p34"/>
          <p:cNvSpPr txBox="1"/>
          <p:nvPr>
            <p:ph idx="5" type="title"/>
          </p:nvPr>
        </p:nvSpPr>
        <p:spPr>
          <a:xfrm>
            <a:off x="909700" y="164388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71" name="Google Shape;1271;p34"/>
          <p:cNvSpPr txBox="1"/>
          <p:nvPr>
            <p:ph idx="6" type="subTitle"/>
          </p:nvPr>
        </p:nvSpPr>
        <p:spPr>
          <a:xfrm>
            <a:off x="1973769" y="164388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Case</a:t>
            </a:r>
            <a:endParaRPr/>
          </a:p>
        </p:txBody>
      </p:sp>
      <p:sp>
        <p:nvSpPr>
          <p:cNvPr id="1272" name="Google Shape;1272;p34"/>
          <p:cNvSpPr txBox="1"/>
          <p:nvPr>
            <p:ph idx="8" type="title"/>
          </p:nvPr>
        </p:nvSpPr>
        <p:spPr>
          <a:xfrm>
            <a:off x="909700" y="219719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273" name="Google Shape;1273;p34"/>
          <p:cNvSpPr txBox="1"/>
          <p:nvPr>
            <p:ph idx="9" type="subTitle"/>
          </p:nvPr>
        </p:nvSpPr>
        <p:spPr>
          <a:xfrm>
            <a:off x="1973769" y="219719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274" name="Google Shape;1274;p34"/>
          <p:cNvSpPr txBox="1"/>
          <p:nvPr>
            <p:ph idx="14" type="title"/>
          </p:nvPr>
        </p:nvSpPr>
        <p:spPr>
          <a:xfrm>
            <a:off x="909700" y="275053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75" name="Google Shape;1275;p34"/>
          <p:cNvSpPr txBox="1"/>
          <p:nvPr>
            <p:ph idx="15" type="subTitle"/>
          </p:nvPr>
        </p:nvSpPr>
        <p:spPr>
          <a:xfrm>
            <a:off x="1973769" y="2781655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OpenAI Model Training</a:t>
            </a:r>
            <a:endParaRPr/>
          </a:p>
        </p:txBody>
      </p:sp>
      <p:sp>
        <p:nvSpPr>
          <p:cNvPr id="1276" name="Google Shape;1276;p34"/>
          <p:cNvSpPr txBox="1"/>
          <p:nvPr>
            <p:ph idx="17" type="title"/>
          </p:nvPr>
        </p:nvSpPr>
        <p:spPr>
          <a:xfrm>
            <a:off x="909700" y="330384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277" name="Google Shape;1277;p34"/>
          <p:cNvSpPr txBox="1"/>
          <p:nvPr>
            <p:ph idx="18" type="subTitle"/>
          </p:nvPr>
        </p:nvSpPr>
        <p:spPr>
          <a:xfrm>
            <a:off x="1973769" y="330384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pic>
        <p:nvPicPr>
          <p:cNvPr id="1278" name="Google Shape;1278;p34"/>
          <p:cNvPicPr preferRelativeResize="0"/>
          <p:nvPr/>
        </p:nvPicPr>
        <p:blipFill rotWithShape="1">
          <a:blip r:embed="rId3">
            <a:alphaModFix/>
          </a:blip>
          <a:srcRect b="8336" l="18647" r="8852" t="7960"/>
          <a:stretch/>
        </p:blipFill>
        <p:spPr>
          <a:xfrm rot="-9296825">
            <a:off x="7261373" y="109212"/>
            <a:ext cx="1647828" cy="1070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9" name="Google Shape;1279;p34"/>
          <p:cNvSpPr txBox="1"/>
          <p:nvPr>
            <p:ph idx="17" type="title"/>
          </p:nvPr>
        </p:nvSpPr>
        <p:spPr>
          <a:xfrm>
            <a:off x="909700" y="3857165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6</a:t>
            </a:r>
            <a:endParaRPr/>
          </a:p>
        </p:txBody>
      </p:sp>
      <p:sp>
        <p:nvSpPr>
          <p:cNvPr id="1280" name="Google Shape;1280;p34"/>
          <p:cNvSpPr txBox="1"/>
          <p:nvPr>
            <p:ph idx="9" type="subTitle"/>
          </p:nvPr>
        </p:nvSpPr>
        <p:spPr>
          <a:xfrm>
            <a:off x="1973775" y="3857175"/>
            <a:ext cx="50124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and Lessons Learned</a:t>
            </a:r>
            <a:endParaRPr/>
          </a:p>
        </p:txBody>
      </p:sp>
      <p:sp>
        <p:nvSpPr>
          <p:cNvPr id="1281" name="Google Shape;1281;p34"/>
          <p:cNvSpPr txBox="1"/>
          <p:nvPr>
            <p:ph idx="17" type="title"/>
          </p:nvPr>
        </p:nvSpPr>
        <p:spPr>
          <a:xfrm>
            <a:off x="909700" y="4410490"/>
            <a:ext cx="976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1282" name="Google Shape;1282;p34"/>
          <p:cNvSpPr txBox="1"/>
          <p:nvPr>
            <p:ph idx="18" type="subTitle"/>
          </p:nvPr>
        </p:nvSpPr>
        <p:spPr>
          <a:xfrm>
            <a:off x="1973769" y="4410490"/>
            <a:ext cx="3742800" cy="4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6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5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1288" name="Google Shape;1288;p35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9" name="Google Shape;1289;p35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0" name="Google Shape;1290;p35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1" name="Google Shape;1291;p35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92" name="Google Shape;1292;p35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1293" name="Google Shape;1293;p35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294" name="Google Shape;1294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35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297" name="Google Shape;1297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" name="Google Shape;1299;p35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00" name="Google Shape;1300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5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02" name="Google Shape;1302;p35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7" name="Google Shape;1307;p36"/>
          <p:cNvGrpSpPr/>
          <p:nvPr/>
        </p:nvGrpSpPr>
        <p:grpSpPr>
          <a:xfrm>
            <a:off x="1276150" y="1328513"/>
            <a:ext cx="76825" cy="76800"/>
            <a:chOff x="3104875" y="1099400"/>
            <a:chExt cx="76825" cy="76800"/>
          </a:xfrm>
        </p:grpSpPr>
        <p:sp>
          <p:nvSpPr>
            <p:cNvPr id="1308" name="Google Shape;1308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36"/>
          <p:cNvGrpSpPr/>
          <p:nvPr/>
        </p:nvGrpSpPr>
        <p:grpSpPr>
          <a:xfrm>
            <a:off x="1539950" y="4006963"/>
            <a:ext cx="76825" cy="76800"/>
            <a:chOff x="3104875" y="1099400"/>
            <a:chExt cx="76825" cy="76800"/>
          </a:xfrm>
        </p:grpSpPr>
        <p:sp>
          <p:nvSpPr>
            <p:cNvPr id="1311" name="Google Shape;1311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" name="Google Shape;1313;p36"/>
          <p:cNvGrpSpPr/>
          <p:nvPr/>
        </p:nvGrpSpPr>
        <p:grpSpPr>
          <a:xfrm>
            <a:off x="8378825" y="2689263"/>
            <a:ext cx="76825" cy="76800"/>
            <a:chOff x="3104875" y="1099400"/>
            <a:chExt cx="76825" cy="76800"/>
          </a:xfrm>
        </p:grpSpPr>
        <p:sp>
          <p:nvSpPr>
            <p:cNvPr id="1314" name="Google Shape;1314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6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16" name="Google Shape;1316;p36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-1020103">
            <a:off x="78074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7" name="Google Shape;1317;p36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1220421">
            <a:off x="4874" y="3630247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8" name="Google Shape;1318;p36"/>
          <p:cNvSpPr txBox="1"/>
          <p:nvPr/>
        </p:nvSpPr>
        <p:spPr>
          <a:xfrm>
            <a:off x="2117550" y="469800"/>
            <a:ext cx="5920800" cy="42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9" name="Google Shape;1319;p36"/>
          <p:cNvSpPr txBox="1"/>
          <p:nvPr>
            <p:ph idx="3" type="subTitle"/>
          </p:nvPr>
        </p:nvSpPr>
        <p:spPr>
          <a:xfrm>
            <a:off x="395025" y="1324200"/>
            <a:ext cx="2560500" cy="24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D7E6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Business Problem: </a:t>
            </a:r>
            <a:endParaRPr b="1" sz="1700">
              <a:solidFill>
                <a:srgbClr val="DD7E6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Source Sans Pro"/>
                <a:ea typeface="Source Sans Pro"/>
                <a:cs typeface="Source Sans Pro"/>
                <a:sym typeface="Source Sans Pro"/>
              </a:rPr>
              <a:t>Car buying process is overwhelming, leading to dissatisfaction and confusion.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320" name="Google Shape;1320;p36"/>
          <p:cNvSpPr txBox="1"/>
          <p:nvPr/>
        </p:nvSpPr>
        <p:spPr>
          <a:xfrm>
            <a:off x="3189850" y="1251600"/>
            <a:ext cx="3000000" cy="1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D7E6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AI Solution:  </a:t>
            </a:r>
            <a:endParaRPr b="1" sz="1700">
              <a:solidFill>
                <a:srgbClr val="DD7E6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AutoAdvisor  provides personalized recommendations and guidance to buyers.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1" name="Google Shape;1321;p36"/>
          <p:cNvSpPr txBox="1"/>
          <p:nvPr/>
        </p:nvSpPr>
        <p:spPr>
          <a:xfrm>
            <a:off x="6098650" y="876450"/>
            <a:ext cx="2624400" cy="36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DD7E6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Impact : </a:t>
            </a:r>
            <a:endParaRPr b="1"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Consumers will experience reduced frustration.</a:t>
            </a:r>
            <a:endParaRPr b="1"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Businesses stand to benefit from increased customer satisfaction and improved efficiency in handling inquiries.</a:t>
            </a:r>
            <a:endParaRPr b="1" sz="17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37"/>
          <p:cNvSpPr txBox="1"/>
          <p:nvPr>
            <p:ph idx="2" type="title"/>
          </p:nvPr>
        </p:nvSpPr>
        <p:spPr>
          <a:xfrm>
            <a:off x="720000" y="1496250"/>
            <a:ext cx="1381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pic>
        <p:nvPicPr>
          <p:cNvPr id="1327" name="Google Shape;1327;p37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8" name="Google Shape;1328;p37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9" name="Google Shape;1329;p37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0" name="Google Shape;1330;p37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31" name="Google Shape;1331;p37"/>
          <p:cNvSpPr txBox="1"/>
          <p:nvPr>
            <p:ph type="title"/>
          </p:nvPr>
        </p:nvSpPr>
        <p:spPr>
          <a:xfrm>
            <a:off x="720000" y="2384238"/>
            <a:ext cx="73518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CASE</a:t>
            </a:r>
            <a:endParaRPr/>
          </a:p>
        </p:txBody>
      </p:sp>
      <p:grpSp>
        <p:nvGrpSpPr>
          <p:cNvPr id="1332" name="Google Shape;1332;p37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33" name="Google Shape;1333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" name="Google Shape;1335;p37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336" name="Google Shape;1336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37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339" name="Google Shape;1339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1" name="Google Shape;1341;p37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5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38"/>
          <p:cNvSpPr/>
          <p:nvPr/>
        </p:nvSpPr>
        <p:spPr>
          <a:xfrm rot="5400000">
            <a:off x="1429537" y="229101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2E8A">
              <a:alpha val="3300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7" name="Google Shape;1347;p38"/>
          <p:cNvSpPr/>
          <p:nvPr/>
        </p:nvSpPr>
        <p:spPr>
          <a:xfrm rot="5400000">
            <a:off x="4060436" y="229101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2E8A">
              <a:alpha val="3300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8" name="Google Shape;1348;p38"/>
          <p:cNvSpPr/>
          <p:nvPr/>
        </p:nvSpPr>
        <p:spPr>
          <a:xfrm rot="5400000">
            <a:off x="6691336" y="2291017"/>
            <a:ext cx="956100" cy="828600"/>
          </a:xfrm>
          <a:prstGeom prst="hexagon">
            <a:avLst>
              <a:gd fmla="val 25000" name="adj"/>
              <a:gd fmla="val 115470" name="vf"/>
            </a:avLst>
          </a:prstGeom>
          <a:solidFill>
            <a:srgbClr val="002E8A">
              <a:alpha val="33000"/>
            </a:srgbClr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9" name="Google Shape;1349;p3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CASE</a:t>
            </a:r>
            <a:endParaRPr/>
          </a:p>
        </p:txBody>
      </p:sp>
      <p:sp>
        <p:nvSpPr>
          <p:cNvPr id="1350" name="Google Shape;1350;p38"/>
          <p:cNvSpPr txBox="1"/>
          <p:nvPr>
            <p:ph idx="1" type="subTitle"/>
          </p:nvPr>
        </p:nvSpPr>
        <p:spPr>
          <a:xfrm>
            <a:off x="859975" y="1356000"/>
            <a:ext cx="7111800" cy="43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Satisfaction rate of new and used car buyers has been on a decline.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reasons are:</a:t>
            </a:r>
            <a:endParaRPr/>
          </a:p>
        </p:txBody>
      </p:sp>
      <p:sp>
        <p:nvSpPr>
          <p:cNvPr id="1351" name="Google Shape;1351;p38"/>
          <p:cNvSpPr txBox="1"/>
          <p:nvPr>
            <p:ph idx="4" type="subTitle"/>
          </p:nvPr>
        </p:nvSpPr>
        <p:spPr>
          <a:xfrm>
            <a:off x="859987" y="3401850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COMPLEXITY</a:t>
            </a:r>
            <a:endParaRPr/>
          </a:p>
        </p:txBody>
      </p:sp>
      <p:sp>
        <p:nvSpPr>
          <p:cNvPr id="1352" name="Google Shape;1352;p38"/>
          <p:cNvSpPr txBox="1"/>
          <p:nvPr>
            <p:ph idx="5" type="subTitle"/>
          </p:nvPr>
        </p:nvSpPr>
        <p:spPr>
          <a:xfrm>
            <a:off x="3490887" y="3622950"/>
            <a:ext cx="2095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ASSISTANCE GAP</a:t>
            </a:r>
            <a:endParaRPr/>
          </a:p>
        </p:txBody>
      </p:sp>
      <p:sp>
        <p:nvSpPr>
          <p:cNvPr id="1353" name="Google Shape;1353;p38"/>
          <p:cNvSpPr txBox="1"/>
          <p:nvPr>
            <p:ph idx="6" type="subTitle"/>
          </p:nvPr>
        </p:nvSpPr>
        <p:spPr>
          <a:xfrm>
            <a:off x="6121774" y="3622950"/>
            <a:ext cx="23022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INTEGRATION</a:t>
            </a:r>
            <a:endParaRPr/>
          </a:p>
        </p:txBody>
      </p:sp>
      <p:grpSp>
        <p:nvGrpSpPr>
          <p:cNvPr id="1354" name="Google Shape;1354;p38"/>
          <p:cNvGrpSpPr/>
          <p:nvPr/>
        </p:nvGrpSpPr>
        <p:grpSpPr>
          <a:xfrm>
            <a:off x="1641816" y="2404306"/>
            <a:ext cx="531542" cy="602023"/>
            <a:chOff x="4020665" y="1431080"/>
            <a:chExt cx="531542" cy="602023"/>
          </a:xfrm>
        </p:grpSpPr>
        <p:sp>
          <p:nvSpPr>
            <p:cNvPr id="1355" name="Google Shape;1355;p38"/>
            <p:cNvSpPr/>
            <p:nvPr/>
          </p:nvSpPr>
          <p:spPr>
            <a:xfrm>
              <a:off x="4094363" y="1495524"/>
              <a:ext cx="457844" cy="537579"/>
            </a:xfrm>
            <a:custGeom>
              <a:rect b="b" l="l" r="r" t="t"/>
              <a:pathLst>
                <a:path extrusionOk="0" h="16208" w="13804">
                  <a:moveTo>
                    <a:pt x="10670" y="532"/>
                  </a:moveTo>
                  <a:lnTo>
                    <a:pt x="10670" y="973"/>
                  </a:lnTo>
                  <a:cubicBezTo>
                    <a:pt x="10670" y="1181"/>
                    <a:pt x="10810" y="1383"/>
                    <a:pt x="11006" y="1455"/>
                  </a:cubicBezTo>
                  <a:lnTo>
                    <a:pt x="11230" y="1549"/>
                  </a:lnTo>
                  <a:cubicBezTo>
                    <a:pt x="11294" y="1579"/>
                    <a:pt x="11367" y="1594"/>
                    <a:pt x="11441" y="1594"/>
                  </a:cubicBezTo>
                  <a:cubicBezTo>
                    <a:pt x="11582" y="1594"/>
                    <a:pt x="11717" y="1540"/>
                    <a:pt x="11810" y="1446"/>
                  </a:cubicBezTo>
                  <a:lnTo>
                    <a:pt x="12117" y="1137"/>
                  </a:lnTo>
                  <a:lnTo>
                    <a:pt x="12674" y="1697"/>
                  </a:lnTo>
                  <a:lnTo>
                    <a:pt x="12364" y="2009"/>
                  </a:lnTo>
                  <a:cubicBezTo>
                    <a:pt x="12217" y="2157"/>
                    <a:pt x="12175" y="2399"/>
                    <a:pt x="12262" y="2588"/>
                  </a:cubicBezTo>
                  <a:lnTo>
                    <a:pt x="12355" y="2815"/>
                  </a:lnTo>
                  <a:cubicBezTo>
                    <a:pt x="12426" y="3012"/>
                    <a:pt x="12628" y="3154"/>
                    <a:pt x="12838" y="3154"/>
                  </a:cubicBezTo>
                  <a:lnTo>
                    <a:pt x="13271" y="3154"/>
                  </a:lnTo>
                  <a:lnTo>
                    <a:pt x="13271" y="3948"/>
                  </a:lnTo>
                  <a:lnTo>
                    <a:pt x="12838" y="3948"/>
                  </a:lnTo>
                  <a:cubicBezTo>
                    <a:pt x="12629" y="3948"/>
                    <a:pt x="12426" y="4090"/>
                    <a:pt x="12355" y="4287"/>
                  </a:cubicBezTo>
                  <a:lnTo>
                    <a:pt x="12262" y="4514"/>
                  </a:lnTo>
                  <a:cubicBezTo>
                    <a:pt x="12175" y="4703"/>
                    <a:pt x="12217" y="4945"/>
                    <a:pt x="12364" y="5093"/>
                  </a:cubicBezTo>
                  <a:lnTo>
                    <a:pt x="12674" y="5405"/>
                  </a:lnTo>
                  <a:lnTo>
                    <a:pt x="12117" y="5966"/>
                  </a:lnTo>
                  <a:lnTo>
                    <a:pt x="11810" y="5656"/>
                  </a:lnTo>
                  <a:cubicBezTo>
                    <a:pt x="11717" y="5562"/>
                    <a:pt x="11582" y="5508"/>
                    <a:pt x="11441" y="5508"/>
                  </a:cubicBezTo>
                  <a:cubicBezTo>
                    <a:pt x="11367" y="5508"/>
                    <a:pt x="11294" y="5523"/>
                    <a:pt x="11230" y="5553"/>
                  </a:cubicBezTo>
                  <a:lnTo>
                    <a:pt x="11006" y="5647"/>
                  </a:lnTo>
                  <a:cubicBezTo>
                    <a:pt x="10811" y="5718"/>
                    <a:pt x="10670" y="5921"/>
                    <a:pt x="10670" y="6129"/>
                  </a:cubicBezTo>
                  <a:lnTo>
                    <a:pt x="10670" y="6570"/>
                  </a:lnTo>
                  <a:lnTo>
                    <a:pt x="9885" y="6570"/>
                  </a:lnTo>
                  <a:lnTo>
                    <a:pt x="9885" y="6129"/>
                  </a:lnTo>
                  <a:cubicBezTo>
                    <a:pt x="9885" y="5921"/>
                    <a:pt x="9745" y="5718"/>
                    <a:pt x="9548" y="5647"/>
                  </a:cubicBezTo>
                  <a:lnTo>
                    <a:pt x="9325" y="5553"/>
                  </a:lnTo>
                  <a:cubicBezTo>
                    <a:pt x="9261" y="5523"/>
                    <a:pt x="9189" y="5508"/>
                    <a:pt x="9114" y="5508"/>
                  </a:cubicBezTo>
                  <a:cubicBezTo>
                    <a:pt x="8972" y="5508"/>
                    <a:pt x="8838" y="5562"/>
                    <a:pt x="8745" y="5656"/>
                  </a:cubicBezTo>
                  <a:lnTo>
                    <a:pt x="8438" y="5966"/>
                  </a:lnTo>
                  <a:lnTo>
                    <a:pt x="7882" y="5405"/>
                  </a:lnTo>
                  <a:lnTo>
                    <a:pt x="8191" y="5093"/>
                  </a:lnTo>
                  <a:cubicBezTo>
                    <a:pt x="8338" y="4945"/>
                    <a:pt x="8380" y="4703"/>
                    <a:pt x="8293" y="4513"/>
                  </a:cubicBezTo>
                  <a:lnTo>
                    <a:pt x="8200" y="4287"/>
                  </a:lnTo>
                  <a:cubicBezTo>
                    <a:pt x="8129" y="4090"/>
                    <a:pt x="7927" y="3948"/>
                    <a:pt x="7717" y="3948"/>
                  </a:cubicBezTo>
                  <a:lnTo>
                    <a:pt x="7283" y="3948"/>
                  </a:lnTo>
                  <a:lnTo>
                    <a:pt x="7283" y="3154"/>
                  </a:lnTo>
                  <a:lnTo>
                    <a:pt x="7717" y="3154"/>
                  </a:lnTo>
                  <a:cubicBezTo>
                    <a:pt x="7927" y="3154"/>
                    <a:pt x="8129" y="3012"/>
                    <a:pt x="8200" y="2815"/>
                  </a:cubicBezTo>
                  <a:lnTo>
                    <a:pt x="8293" y="2588"/>
                  </a:lnTo>
                  <a:cubicBezTo>
                    <a:pt x="8380" y="2399"/>
                    <a:pt x="8338" y="2157"/>
                    <a:pt x="8191" y="2009"/>
                  </a:cubicBezTo>
                  <a:lnTo>
                    <a:pt x="7881" y="1697"/>
                  </a:lnTo>
                  <a:lnTo>
                    <a:pt x="8438" y="1136"/>
                  </a:lnTo>
                  <a:lnTo>
                    <a:pt x="8745" y="1446"/>
                  </a:lnTo>
                  <a:cubicBezTo>
                    <a:pt x="8838" y="1540"/>
                    <a:pt x="8972" y="1594"/>
                    <a:pt x="9114" y="1594"/>
                  </a:cubicBezTo>
                  <a:cubicBezTo>
                    <a:pt x="9188" y="1594"/>
                    <a:pt x="9261" y="1579"/>
                    <a:pt x="9325" y="1549"/>
                  </a:cubicBezTo>
                  <a:lnTo>
                    <a:pt x="9548" y="1455"/>
                  </a:lnTo>
                  <a:cubicBezTo>
                    <a:pt x="9744" y="1383"/>
                    <a:pt x="9885" y="1181"/>
                    <a:pt x="9885" y="973"/>
                  </a:cubicBezTo>
                  <a:lnTo>
                    <a:pt x="9885" y="532"/>
                  </a:lnTo>
                  <a:close/>
                  <a:moveTo>
                    <a:pt x="4565" y="7569"/>
                  </a:moveTo>
                  <a:lnTo>
                    <a:pt x="4919" y="7925"/>
                  </a:lnTo>
                  <a:lnTo>
                    <a:pt x="4559" y="8288"/>
                  </a:lnTo>
                  <a:lnTo>
                    <a:pt x="4204" y="7931"/>
                  </a:lnTo>
                  <a:lnTo>
                    <a:pt x="4565" y="7569"/>
                  </a:lnTo>
                  <a:close/>
                  <a:moveTo>
                    <a:pt x="8369" y="8852"/>
                  </a:moveTo>
                  <a:lnTo>
                    <a:pt x="8369" y="9367"/>
                  </a:lnTo>
                  <a:lnTo>
                    <a:pt x="7870" y="9367"/>
                  </a:lnTo>
                  <a:lnTo>
                    <a:pt x="7870" y="8852"/>
                  </a:lnTo>
                  <a:close/>
                  <a:moveTo>
                    <a:pt x="5045" y="9926"/>
                  </a:moveTo>
                  <a:lnTo>
                    <a:pt x="5045" y="10441"/>
                  </a:lnTo>
                  <a:lnTo>
                    <a:pt x="4546" y="10441"/>
                  </a:lnTo>
                  <a:lnTo>
                    <a:pt x="4546" y="9926"/>
                  </a:lnTo>
                  <a:close/>
                  <a:moveTo>
                    <a:pt x="8185" y="13407"/>
                  </a:moveTo>
                  <a:cubicBezTo>
                    <a:pt x="8233" y="13407"/>
                    <a:pt x="8273" y="13448"/>
                    <a:pt x="8273" y="13495"/>
                  </a:cubicBezTo>
                  <a:lnTo>
                    <a:pt x="8273" y="14072"/>
                  </a:lnTo>
                  <a:cubicBezTo>
                    <a:pt x="8273" y="14120"/>
                    <a:pt x="8233" y="14160"/>
                    <a:pt x="8185" y="14160"/>
                  </a:cubicBezTo>
                  <a:lnTo>
                    <a:pt x="3845" y="14160"/>
                  </a:lnTo>
                  <a:cubicBezTo>
                    <a:pt x="3797" y="14160"/>
                    <a:pt x="3756" y="14120"/>
                    <a:pt x="3756" y="14072"/>
                  </a:cubicBezTo>
                  <a:lnTo>
                    <a:pt x="3756" y="13495"/>
                  </a:lnTo>
                  <a:cubicBezTo>
                    <a:pt x="3756" y="13448"/>
                    <a:pt x="3797" y="13407"/>
                    <a:pt x="3845" y="13407"/>
                  </a:cubicBezTo>
                  <a:close/>
                  <a:moveTo>
                    <a:pt x="7265" y="14692"/>
                  </a:moveTo>
                  <a:lnTo>
                    <a:pt x="7265" y="14887"/>
                  </a:lnTo>
                  <a:lnTo>
                    <a:pt x="4764" y="14887"/>
                  </a:lnTo>
                  <a:lnTo>
                    <a:pt x="4764" y="14692"/>
                  </a:lnTo>
                  <a:close/>
                  <a:moveTo>
                    <a:pt x="7265" y="15419"/>
                  </a:moveTo>
                  <a:lnTo>
                    <a:pt x="7265" y="15626"/>
                  </a:lnTo>
                  <a:cubicBezTo>
                    <a:pt x="7265" y="15653"/>
                    <a:pt x="7242" y="15676"/>
                    <a:pt x="7217" y="15676"/>
                  </a:cubicBezTo>
                  <a:lnTo>
                    <a:pt x="4812" y="15676"/>
                  </a:lnTo>
                  <a:cubicBezTo>
                    <a:pt x="4786" y="15676"/>
                    <a:pt x="4764" y="15653"/>
                    <a:pt x="4764" y="15626"/>
                  </a:cubicBezTo>
                  <a:lnTo>
                    <a:pt x="4764" y="15419"/>
                  </a:lnTo>
                  <a:close/>
                  <a:moveTo>
                    <a:pt x="9797" y="0"/>
                  </a:moveTo>
                  <a:cubicBezTo>
                    <a:pt x="9553" y="0"/>
                    <a:pt x="9353" y="199"/>
                    <a:pt x="9353" y="443"/>
                  </a:cubicBezTo>
                  <a:lnTo>
                    <a:pt x="9353" y="960"/>
                  </a:lnTo>
                  <a:lnTo>
                    <a:pt x="9353" y="962"/>
                  </a:lnTo>
                  <a:cubicBezTo>
                    <a:pt x="9352" y="962"/>
                    <a:pt x="9351" y="963"/>
                    <a:pt x="9350" y="963"/>
                  </a:cubicBezTo>
                  <a:lnTo>
                    <a:pt x="9115" y="1060"/>
                  </a:lnTo>
                  <a:cubicBezTo>
                    <a:pt x="9114" y="1061"/>
                    <a:pt x="9113" y="1061"/>
                    <a:pt x="9112" y="1061"/>
                  </a:cubicBezTo>
                  <a:lnTo>
                    <a:pt x="8752" y="698"/>
                  </a:lnTo>
                  <a:cubicBezTo>
                    <a:pt x="8668" y="613"/>
                    <a:pt x="8557" y="567"/>
                    <a:pt x="8438" y="567"/>
                  </a:cubicBezTo>
                  <a:cubicBezTo>
                    <a:pt x="8322" y="567"/>
                    <a:pt x="8213" y="612"/>
                    <a:pt x="8130" y="693"/>
                  </a:cubicBezTo>
                  <a:cubicBezTo>
                    <a:pt x="7471" y="443"/>
                    <a:pt x="6759" y="305"/>
                    <a:pt x="6014" y="305"/>
                  </a:cubicBezTo>
                  <a:cubicBezTo>
                    <a:pt x="2698" y="305"/>
                    <a:pt x="1" y="3023"/>
                    <a:pt x="1" y="6363"/>
                  </a:cubicBezTo>
                  <a:cubicBezTo>
                    <a:pt x="1" y="7600"/>
                    <a:pt x="368" y="8791"/>
                    <a:pt x="1066" y="9805"/>
                  </a:cubicBezTo>
                  <a:cubicBezTo>
                    <a:pt x="1711" y="10746"/>
                    <a:pt x="2595" y="11476"/>
                    <a:pt x="3631" y="11927"/>
                  </a:cubicBezTo>
                  <a:lnTo>
                    <a:pt x="3631" y="12914"/>
                  </a:lnTo>
                  <a:cubicBezTo>
                    <a:pt x="3394" y="13001"/>
                    <a:pt x="3224" y="13228"/>
                    <a:pt x="3224" y="13495"/>
                  </a:cubicBezTo>
                  <a:lnTo>
                    <a:pt x="3224" y="14072"/>
                  </a:lnTo>
                  <a:cubicBezTo>
                    <a:pt x="3224" y="14414"/>
                    <a:pt x="3502" y="14692"/>
                    <a:pt x="3845" y="14692"/>
                  </a:cubicBezTo>
                  <a:lnTo>
                    <a:pt x="4232" y="14692"/>
                  </a:lnTo>
                  <a:lnTo>
                    <a:pt x="4232" y="15625"/>
                  </a:lnTo>
                  <a:cubicBezTo>
                    <a:pt x="4232" y="15947"/>
                    <a:pt x="4493" y="16208"/>
                    <a:pt x="4812" y="16208"/>
                  </a:cubicBezTo>
                  <a:lnTo>
                    <a:pt x="7217" y="16208"/>
                  </a:lnTo>
                  <a:cubicBezTo>
                    <a:pt x="7537" y="16208"/>
                    <a:pt x="7797" y="15947"/>
                    <a:pt x="7797" y="15625"/>
                  </a:cubicBezTo>
                  <a:lnTo>
                    <a:pt x="7797" y="14692"/>
                  </a:lnTo>
                  <a:lnTo>
                    <a:pt x="8185" y="14692"/>
                  </a:lnTo>
                  <a:cubicBezTo>
                    <a:pt x="8527" y="14692"/>
                    <a:pt x="8805" y="14414"/>
                    <a:pt x="8805" y="14072"/>
                  </a:cubicBezTo>
                  <a:lnTo>
                    <a:pt x="8805" y="13495"/>
                  </a:lnTo>
                  <a:cubicBezTo>
                    <a:pt x="8805" y="13228"/>
                    <a:pt x="8635" y="13001"/>
                    <a:pt x="8399" y="12914"/>
                  </a:cubicBezTo>
                  <a:lnTo>
                    <a:pt x="8399" y="11927"/>
                  </a:lnTo>
                  <a:cubicBezTo>
                    <a:pt x="9745" y="11341"/>
                    <a:pt x="10827" y="10289"/>
                    <a:pt x="11455" y="8946"/>
                  </a:cubicBezTo>
                  <a:cubicBezTo>
                    <a:pt x="11518" y="8814"/>
                    <a:pt x="11460" y="8656"/>
                    <a:pt x="11328" y="8593"/>
                  </a:cubicBezTo>
                  <a:cubicBezTo>
                    <a:pt x="11291" y="8576"/>
                    <a:pt x="11253" y="8568"/>
                    <a:pt x="11215" y="8568"/>
                  </a:cubicBezTo>
                  <a:cubicBezTo>
                    <a:pt x="11115" y="8568"/>
                    <a:pt x="11019" y="8625"/>
                    <a:pt x="10974" y="8722"/>
                  </a:cubicBezTo>
                  <a:cubicBezTo>
                    <a:pt x="10434" y="9875"/>
                    <a:pt x="9527" y="10793"/>
                    <a:pt x="8398" y="11341"/>
                  </a:cubicBezTo>
                  <a:lnTo>
                    <a:pt x="8398" y="9899"/>
                  </a:lnTo>
                  <a:lnTo>
                    <a:pt x="8457" y="9899"/>
                  </a:lnTo>
                  <a:cubicBezTo>
                    <a:pt x="8701" y="9899"/>
                    <a:pt x="8901" y="9700"/>
                    <a:pt x="8901" y="9457"/>
                  </a:cubicBezTo>
                  <a:lnTo>
                    <a:pt x="8901" y="8764"/>
                  </a:lnTo>
                  <a:cubicBezTo>
                    <a:pt x="8901" y="8519"/>
                    <a:pt x="8701" y="8320"/>
                    <a:pt x="8457" y="8320"/>
                  </a:cubicBezTo>
                  <a:lnTo>
                    <a:pt x="7781" y="8320"/>
                  </a:lnTo>
                  <a:cubicBezTo>
                    <a:pt x="7537" y="8320"/>
                    <a:pt x="7338" y="8519"/>
                    <a:pt x="7338" y="8764"/>
                  </a:cubicBezTo>
                  <a:lnTo>
                    <a:pt x="7338" y="9457"/>
                  </a:lnTo>
                  <a:cubicBezTo>
                    <a:pt x="7338" y="9700"/>
                    <a:pt x="7537" y="9899"/>
                    <a:pt x="7781" y="9899"/>
                  </a:cubicBezTo>
                  <a:lnTo>
                    <a:pt x="7866" y="9899"/>
                  </a:lnTo>
                  <a:lnTo>
                    <a:pt x="7866" y="12875"/>
                  </a:lnTo>
                  <a:lnTo>
                    <a:pt x="7479" y="12875"/>
                  </a:lnTo>
                  <a:lnTo>
                    <a:pt x="7479" y="10836"/>
                  </a:lnTo>
                  <a:cubicBezTo>
                    <a:pt x="7479" y="10666"/>
                    <a:pt x="7395" y="10465"/>
                    <a:pt x="7277" y="10345"/>
                  </a:cubicBezTo>
                  <a:lnTo>
                    <a:pt x="5271" y="8324"/>
                  </a:lnTo>
                  <a:lnTo>
                    <a:pt x="5357" y="8238"/>
                  </a:lnTo>
                  <a:cubicBezTo>
                    <a:pt x="5528" y="8066"/>
                    <a:pt x="5528" y="7784"/>
                    <a:pt x="5357" y="7612"/>
                  </a:cubicBezTo>
                  <a:lnTo>
                    <a:pt x="4878" y="7129"/>
                  </a:lnTo>
                  <a:cubicBezTo>
                    <a:pt x="4795" y="7045"/>
                    <a:pt x="4683" y="6999"/>
                    <a:pt x="4565" y="6999"/>
                  </a:cubicBezTo>
                  <a:cubicBezTo>
                    <a:pt x="4446" y="6999"/>
                    <a:pt x="4334" y="7045"/>
                    <a:pt x="4250" y="7129"/>
                  </a:cubicBezTo>
                  <a:lnTo>
                    <a:pt x="3766" y="7618"/>
                  </a:lnTo>
                  <a:cubicBezTo>
                    <a:pt x="3594" y="7790"/>
                    <a:pt x="3594" y="8072"/>
                    <a:pt x="3766" y="8244"/>
                  </a:cubicBezTo>
                  <a:lnTo>
                    <a:pt x="4244" y="8727"/>
                  </a:lnTo>
                  <a:cubicBezTo>
                    <a:pt x="4329" y="8811"/>
                    <a:pt x="4439" y="8857"/>
                    <a:pt x="4559" y="8857"/>
                  </a:cubicBezTo>
                  <a:cubicBezTo>
                    <a:pt x="4677" y="8857"/>
                    <a:pt x="4789" y="8811"/>
                    <a:pt x="4872" y="8727"/>
                  </a:cubicBezTo>
                  <a:lnTo>
                    <a:pt x="4897" y="8701"/>
                  </a:lnTo>
                  <a:lnTo>
                    <a:pt x="6899" y="10720"/>
                  </a:lnTo>
                  <a:cubicBezTo>
                    <a:pt x="6919" y="10739"/>
                    <a:pt x="6947" y="10807"/>
                    <a:pt x="6947" y="10836"/>
                  </a:cubicBezTo>
                  <a:lnTo>
                    <a:pt x="6947" y="12875"/>
                  </a:lnTo>
                  <a:lnTo>
                    <a:pt x="6397" y="12875"/>
                  </a:lnTo>
                  <a:lnTo>
                    <a:pt x="6397" y="10642"/>
                  </a:lnTo>
                  <a:cubicBezTo>
                    <a:pt x="6397" y="10495"/>
                    <a:pt x="6278" y="10376"/>
                    <a:pt x="6131" y="10376"/>
                  </a:cubicBezTo>
                  <a:cubicBezTo>
                    <a:pt x="5985" y="10376"/>
                    <a:pt x="5866" y="10495"/>
                    <a:pt x="5866" y="10642"/>
                  </a:cubicBezTo>
                  <a:lnTo>
                    <a:pt x="5866" y="12875"/>
                  </a:lnTo>
                  <a:lnTo>
                    <a:pt x="5062" y="12875"/>
                  </a:lnTo>
                  <a:lnTo>
                    <a:pt x="5062" y="10973"/>
                  </a:lnTo>
                  <a:lnTo>
                    <a:pt x="5133" y="10973"/>
                  </a:lnTo>
                  <a:cubicBezTo>
                    <a:pt x="5378" y="10973"/>
                    <a:pt x="5577" y="10774"/>
                    <a:pt x="5577" y="10530"/>
                  </a:cubicBezTo>
                  <a:lnTo>
                    <a:pt x="5577" y="9838"/>
                  </a:lnTo>
                  <a:cubicBezTo>
                    <a:pt x="5577" y="9593"/>
                    <a:pt x="5378" y="9394"/>
                    <a:pt x="5133" y="9394"/>
                  </a:cubicBezTo>
                  <a:lnTo>
                    <a:pt x="4458" y="9394"/>
                  </a:lnTo>
                  <a:cubicBezTo>
                    <a:pt x="4214" y="9394"/>
                    <a:pt x="4014" y="9592"/>
                    <a:pt x="4014" y="9838"/>
                  </a:cubicBezTo>
                  <a:lnTo>
                    <a:pt x="4014" y="10530"/>
                  </a:lnTo>
                  <a:cubicBezTo>
                    <a:pt x="4014" y="10774"/>
                    <a:pt x="4214" y="10973"/>
                    <a:pt x="4458" y="10973"/>
                  </a:cubicBezTo>
                  <a:lnTo>
                    <a:pt x="4530" y="10973"/>
                  </a:lnTo>
                  <a:lnTo>
                    <a:pt x="4530" y="12875"/>
                  </a:lnTo>
                  <a:lnTo>
                    <a:pt x="4162" y="12875"/>
                  </a:lnTo>
                  <a:lnTo>
                    <a:pt x="4162" y="11749"/>
                  </a:lnTo>
                  <a:cubicBezTo>
                    <a:pt x="4162" y="11641"/>
                    <a:pt x="4096" y="11543"/>
                    <a:pt x="3995" y="11503"/>
                  </a:cubicBezTo>
                  <a:cubicBezTo>
                    <a:pt x="2986" y="11100"/>
                    <a:pt x="2124" y="10409"/>
                    <a:pt x="1503" y="9504"/>
                  </a:cubicBezTo>
                  <a:cubicBezTo>
                    <a:pt x="867" y="8579"/>
                    <a:pt x="532" y="7493"/>
                    <a:pt x="532" y="6363"/>
                  </a:cubicBezTo>
                  <a:cubicBezTo>
                    <a:pt x="532" y="3316"/>
                    <a:pt x="2991" y="837"/>
                    <a:pt x="6014" y="837"/>
                  </a:cubicBezTo>
                  <a:cubicBezTo>
                    <a:pt x="6608" y="837"/>
                    <a:pt x="7180" y="933"/>
                    <a:pt x="7715" y="1109"/>
                  </a:cubicBezTo>
                  <a:lnTo>
                    <a:pt x="7443" y="1383"/>
                  </a:lnTo>
                  <a:cubicBezTo>
                    <a:pt x="7272" y="1557"/>
                    <a:pt x="7272" y="1837"/>
                    <a:pt x="7443" y="2010"/>
                  </a:cubicBezTo>
                  <a:lnTo>
                    <a:pt x="7805" y="2375"/>
                  </a:lnTo>
                  <a:lnTo>
                    <a:pt x="7805" y="2376"/>
                  </a:lnTo>
                  <a:cubicBezTo>
                    <a:pt x="7805" y="2377"/>
                    <a:pt x="7804" y="2379"/>
                    <a:pt x="7803" y="2380"/>
                  </a:cubicBezTo>
                  <a:lnTo>
                    <a:pt x="7705" y="2620"/>
                  </a:lnTo>
                  <a:cubicBezTo>
                    <a:pt x="7705" y="2621"/>
                    <a:pt x="7704" y="2622"/>
                    <a:pt x="7704" y="2623"/>
                  </a:cubicBezTo>
                  <a:lnTo>
                    <a:pt x="7194" y="2623"/>
                  </a:lnTo>
                  <a:cubicBezTo>
                    <a:pt x="6950" y="2623"/>
                    <a:pt x="6752" y="2821"/>
                    <a:pt x="6752" y="3065"/>
                  </a:cubicBezTo>
                  <a:lnTo>
                    <a:pt x="6752" y="4037"/>
                  </a:lnTo>
                  <a:cubicBezTo>
                    <a:pt x="6752" y="4281"/>
                    <a:pt x="6950" y="4480"/>
                    <a:pt x="7194" y="4480"/>
                  </a:cubicBezTo>
                  <a:lnTo>
                    <a:pt x="7704" y="4480"/>
                  </a:lnTo>
                  <a:cubicBezTo>
                    <a:pt x="7705" y="4481"/>
                    <a:pt x="7705" y="4481"/>
                    <a:pt x="7705" y="4482"/>
                  </a:cubicBezTo>
                  <a:lnTo>
                    <a:pt x="7803" y="4721"/>
                  </a:lnTo>
                  <a:cubicBezTo>
                    <a:pt x="7804" y="4722"/>
                    <a:pt x="7805" y="4725"/>
                    <a:pt x="7805" y="4726"/>
                  </a:cubicBezTo>
                  <a:lnTo>
                    <a:pt x="7805" y="4727"/>
                  </a:lnTo>
                  <a:lnTo>
                    <a:pt x="7443" y="5092"/>
                  </a:lnTo>
                  <a:cubicBezTo>
                    <a:pt x="7272" y="5265"/>
                    <a:pt x="7271" y="5546"/>
                    <a:pt x="7443" y="5718"/>
                  </a:cubicBezTo>
                  <a:lnTo>
                    <a:pt x="8123" y="6404"/>
                  </a:lnTo>
                  <a:cubicBezTo>
                    <a:pt x="8208" y="6488"/>
                    <a:pt x="8318" y="6535"/>
                    <a:pt x="8438" y="6535"/>
                  </a:cubicBezTo>
                  <a:cubicBezTo>
                    <a:pt x="8556" y="6535"/>
                    <a:pt x="8668" y="6488"/>
                    <a:pt x="8751" y="6404"/>
                  </a:cubicBezTo>
                  <a:lnTo>
                    <a:pt x="9112" y="6041"/>
                  </a:lnTo>
                  <a:cubicBezTo>
                    <a:pt x="9113" y="6041"/>
                    <a:pt x="9113" y="6041"/>
                    <a:pt x="9114" y="6042"/>
                  </a:cubicBezTo>
                  <a:lnTo>
                    <a:pt x="9349" y="6139"/>
                  </a:lnTo>
                  <a:cubicBezTo>
                    <a:pt x="9350" y="6140"/>
                    <a:pt x="9352" y="6140"/>
                    <a:pt x="9353" y="6141"/>
                  </a:cubicBezTo>
                  <a:lnTo>
                    <a:pt x="9353" y="6659"/>
                  </a:lnTo>
                  <a:cubicBezTo>
                    <a:pt x="9353" y="6903"/>
                    <a:pt x="9552" y="7101"/>
                    <a:pt x="9796" y="7101"/>
                  </a:cubicBezTo>
                  <a:lnTo>
                    <a:pt x="10758" y="7101"/>
                  </a:lnTo>
                  <a:cubicBezTo>
                    <a:pt x="11002" y="7101"/>
                    <a:pt x="11201" y="6903"/>
                    <a:pt x="11201" y="6659"/>
                  </a:cubicBezTo>
                  <a:lnTo>
                    <a:pt x="11201" y="6141"/>
                  </a:lnTo>
                  <a:lnTo>
                    <a:pt x="11202" y="6141"/>
                  </a:lnTo>
                  <a:cubicBezTo>
                    <a:pt x="11203" y="6140"/>
                    <a:pt x="11204" y="6140"/>
                    <a:pt x="11205" y="6139"/>
                  </a:cubicBezTo>
                  <a:lnTo>
                    <a:pt x="11440" y="6042"/>
                  </a:lnTo>
                  <a:cubicBezTo>
                    <a:pt x="11441" y="6041"/>
                    <a:pt x="11442" y="6041"/>
                    <a:pt x="11443" y="6041"/>
                  </a:cubicBezTo>
                  <a:lnTo>
                    <a:pt x="11489" y="6087"/>
                  </a:lnTo>
                  <a:cubicBezTo>
                    <a:pt x="11494" y="6178"/>
                    <a:pt x="11496" y="6271"/>
                    <a:pt x="11496" y="6363"/>
                  </a:cubicBezTo>
                  <a:cubicBezTo>
                    <a:pt x="11496" y="6609"/>
                    <a:pt x="11480" y="6856"/>
                    <a:pt x="11448" y="7098"/>
                  </a:cubicBezTo>
                  <a:cubicBezTo>
                    <a:pt x="11428" y="7243"/>
                    <a:pt x="11531" y="7377"/>
                    <a:pt x="11677" y="7396"/>
                  </a:cubicBezTo>
                  <a:cubicBezTo>
                    <a:pt x="11689" y="7398"/>
                    <a:pt x="11701" y="7398"/>
                    <a:pt x="11712" y="7398"/>
                  </a:cubicBezTo>
                  <a:cubicBezTo>
                    <a:pt x="11844" y="7398"/>
                    <a:pt x="11958" y="7301"/>
                    <a:pt x="11976" y="7167"/>
                  </a:cubicBezTo>
                  <a:cubicBezTo>
                    <a:pt x="12003" y="6956"/>
                    <a:pt x="12020" y="6740"/>
                    <a:pt x="12025" y="6525"/>
                  </a:cubicBezTo>
                  <a:cubicBezTo>
                    <a:pt x="12055" y="6532"/>
                    <a:pt x="12086" y="6535"/>
                    <a:pt x="12117" y="6535"/>
                  </a:cubicBezTo>
                  <a:cubicBezTo>
                    <a:pt x="12235" y="6535"/>
                    <a:pt x="12347" y="6488"/>
                    <a:pt x="12431" y="6404"/>
                  </a:cubicBezTo>
                  <a:lnTo>
                    <a:pt x="13111" y="5718"/>
                  </a:lnTo>
                  <a:cubicBezTo>
                    <a:pt x="13283" y="5546"/>
                    <a:pt x="13283" y="5265"/>
                    <a:pt x="13111" y="5092"/>
                  </a:cubicBezTo>
                  <a:lnTo>
                    <a:pt x="12749" y="4727"/>
                  </a:lnTo>
                  <a:cubicBezTo>
                    <a:pt x="12749" y="4727"/>
                    <a:pt x="12749" y="4727"/>
                    <a:pt x="12749" y="4726"/>
                  </a:cubicBezTo>
                  <a:cubicBezTo>
                    <a:pt x="12750" y="4725"/>
                    <a:pt x="12750" y="4723"/>
                    <a:pt x="12751" y="4721"/>
                  </a:cubicBezTo>
                  <a:lnTo>
                    <a:pt x="12848" y="4482"/>
                  </a:lnTo>
                  <a:cubicBezTo>
                    <a:pt x="12849" y="4482"/>
                    <a:pt x="12849" y="4481"/>
                    <a:pt x="12849" y="4480"/>
                  </a:cubicBezTo>
                  <a:lnTo>
                    <a:pt x="13360" y="4480"/>
                  </a:lnTo>
                  <a:cubicBezTo>
                    <a:pt x="13604" y="4480"/>
                    <a:pt x="13803" y="4281"/>
                    <a:pt x="13803" y="4037"/>
                  </a:cubicBezTo>
                  <a:lnTo>
                    <a:pt x="13803" y="3065"/>
                  </a:lnTo>
                  <a:cubicBezTo>
                    <a:pt x="13803" y="2821"/>
                    <a:pt x="13605" y="2622"/>
                    <a:pt x="13361" y="2622"/>
                  </a:cubicBezTo>
                  <a:lnTo>
                    <a:pt x="12850" y="2622"/>
                  </a:lnTo>
                  <a:cubicBezTo>
                    <a:pt x="12849" y="2621"/>
                    <a:pt x="12849" y="2621"/>
                    <a:pt x="12849" y="2620"/>
                  </a:cubicBezTo>
                  <a:lnTo>
                    <a:pt x="12751" y="2380"/>
                  </a:lnTo>
                  <a:cubicBezTo>
                    <a:pt x="12751" y="2379"/>
                    <a:pt x="12750" y="2377"/>
                    <a:pt x="12750" y="2376"/>
                  </a:cubicBezTo>
                  <a:lnTo>
                    <a:pt x="12750" y="2375"/>
                  </a:lnTo>
                  <a:lnTo>
                    <a:pt x="13112" y="2010"/>
                  </a:lnTo>
                  <a:cubicBezTo>
                    <a:pt x="13283" y="1837"/>
                    <a:pt x="13283" y="1557"/>
                    <a:pt x="13112" y="1383"/>
                  </a:cubicBezTo>
                  <a:lnTo>
                    <a:pt x="12432" y="698"/>
                  </a:lnTo>
                  <a:cubicBezTo>
                    <a:pt x="12347" y="613"/>
                    <a:pt x="12236" y="567"/>
                    <a:pt x="12117" y="567"/>
                  </a:cubicBezTo>
                  <a:cubicBezTo>
                    <a:pt x="11999" y="567"/>
                    <a:pt x="11887" y="613"/>
                    <a:pt x="11804" y="698"/>
                  </a:cubicBezTo>
                  <a:lnTo>
                    <a:pt x="11443" y="1061"/>
                  </a:lnTo>
                  <a:cubicBezTo>
                    <a:pt x="11442" y="1061"/>
                    <a:pt x="11442" y="1061"/>
                    <a:pt x="11441" y="1060"/>
                  </a:cubicBezTo>
                  <a:lnTo>
                    <a:pt x="11206" y="963"/>
                  </a:lnTo>
                  <a:cubicBezTo>
                    <a:pt x="11204" y="963"/>
                    <a:pt x="11203" y="962"/>
                    <a:pt x="11202" y="962"/>
                  </a:cubicBezTo>
                  <a:lnTo>
                    <a:pt x="11202" y="960"/>
                  </a:lnTo>
                  <a:lnTo>
                    <a:pt x="11202" y="443"/>
                  </a:lnTo>
                  <a:cubicBezTo>
                    <a:pt x="11202" y="199"/>
                    <a:pt x="11002" y="0"/>
                    <a:pt x="107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8"/>
            <p:cNvSpPr/>
            <p:nvPr/>
          </p:nvSpPr>
          <p:spPr>
            <a:xfrm>
              <a:off x="4374363" y="1552008"/>
              <a:ext cx="121758" cy="122587"/>
            </a:xfrm>
            <a:custGeom>
              <a:rect b="b" l="l" r="r" t="t"/>
              <a:pathLst>
                <a:path extrusionOk="0" h="3696" w="3671">
                  <a:moveTo>
                    <a:pt x="1835" y="1"/>
                  </a:moveTo>
                  <a:cubicBezTo>
                    <a:pt x="824" y="1"/>
                    <a:pt x="1" y="829"/>
                    <a:pt x="1" y="1848"/>
                  </a:cubicBezTo>
                  <a:cubicBezTo>
                    <a:pt x="1" y="2866"/>
                    <a:pt x="824" y="3695"/>
                    <a:pt x="1835" y="3695"/>
                  </a:cubicBezTo>
                  <a:cubicBezTo>
                    <a:pt x="2848" y="3695"/>
                    <a:pt x="3670" y="2866"/>
                    <a:pt x="3670" y="1848"/>
                  </a:cubicBezTo>
                  <a:cubicBezTo>
                    <a:pt x="3670" y="1651"/>
                    <a:pt x="3639" y="1457"/>
                    <a:pt x="3579" y="1270"/>
                  </a:cubicBezTo>
                  <a:cubicBezTo>
                    <a:pt x="3543" y="1158"/>
                    <a:pt x="3439" y="1087"/>
                    <a:pt x="3327" y="1087"/>
                  </a:cubicBezTo>
                  <a:cubicBezTo>
                    <a:pt x="3299" y="1087"/>
                    <a:pt x="3271" y="1091"/>
                    <a:pt x="3243" y="1100"/>
                  </a:cubicBezTo>
                  <a:cubicBezTo>
                    <a:pt x="3103" y="1146"/>
                    <a:pt x="3028" y="1297"/>
                    <a:pt x="3074" y="1435"/>
                  </a:cubicBezTo>
                  <a:cubicBezTo>
                    <a:pt x="3117" y="1568"/>
                    <a:pt x="3139" y="1707"/>
                    <a:pt x="3139" y="1848"/>
                  </a:cubicBezTo>
                  <a:cubicBezTo>
                    <a:pt x="3139" y="2573"/>
                    <a:pt x="2554" y="3163"/>
                    <a:pt x="1835" y="3163"/>
                  </a:cubicBezTo>
                  <a:cubicBezTo>
                    <a:pt x="1117" y="3163"/>
                    <a:pt x="533" y="2573"/>
                    <a:pt x="533" y="1848"/>
                  </a:cubicBezTo>
                  <a:cubicBezTo>
                    <a:pt x="533" y="1123"/>
                    <a:pt x="1117" y="533"/>
                    <a:pt x="1835" y="533"/>
                  </a:cubicBezTo>
                  <a:cubicBezTo>
                    <a:pt x="1983" y="533"/>
                    <a:pt x="2128" y="557"/>
                    <a:pt x="2267" y="607"/>
                  </a:cubicBezTo>
                  <a:cubicBezTo>
                    <a:pt x="2296" y="617"/>
                    <a:pt x="2326" y="622"/>
                    <a:pt x="2355" y="622"/>
                  </a:cubicBezTo>
                  <a:cubicBezTo>
                    <a:pt x="2464" y="622"/>
                    <a:pt x="2567" y="554"/>
                    <a:pt x="2606" y="444"/>
                  </a:cubicBezTo>
                  <a:cubicBezTo>
                    <a:pt x="2655" y="306"/>
                    <a:pt x="2582" y="154"/>
                    <a:pt x="2443" y="105"/>
                  </a:cubicBezTo>
                  <a:cubicBezTo>
                    <a:pt x="2248" y="36"/>
                    <a:pt x="2044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4404413" y="1582290"/>
              <a:ext cx="61658" cy="62023"/>
            </a:xfrm>
            <a:custGeom>
              <a:rect b="b" l="l" r="r" t="t"/>
              <a:pathLst>
                <a:path extrusionOk="0" h="1870" w="1859">
                  <a:moveTo>
                    <a:pt x="929" y="532"/>
                  </a:moveTo>
                  <a:cubicBezTo>
                    <a:pt x="1149" y="532"/>
                    <a:pt x="1327" y="713"/>
                    <a:pt x="1327" y="935"/>
                  </a:cubicBezTo>
                  <a:cubicBezTo>
                    <a:pt x="1327" y="1157"/>
                    <a:pt x="1149" y="1337"/>
                    <a:pt x="929" y="1337"/>
                  </a:cubicBezTo>
                  <a:cubicBezTo>
                    <a:pt x="711" y="1337"/>
                    <a:pt x="532" y="1157"/>
                    <a:pt x="532" y="935"/>
                  </a:cubicBezTo>
                  <a:cubicBezTo>
                    <a:pt x="532" y="713"/>
                    <a:pt x="711" y="532"/>
                    <a:pt x="929" y="532"/>
                  </a:cubicBezTo>
                  <a:close/>
                  <a:moveTo>
                    <a:pt x="929" y="1"/>
                  </a:moveTo>
                  <a:cubicBezTo>
                    <a:pt x="417" y="1"/>
                    <a:pt x="0" y="420"/>
                    <a:pt x="0" y="935"/>
                  </a:cubicBezTo>
                  <a:cubicBezTo>
                    <a:pt x="0" y="1450"/>
                    <a:pt x="417" y="1869"/>
                    <a:pt x="929" y="1869"/>
                  </a:cubicBezTo>
                  <a:cubicBezTo>
                    <a:pt x="1442" y="1869"/>
                    <a:pt x="1859" y="1450"/>
                    <a:pt x="1859" y="935"/>
                  </a:cubicBezTo>
                  <a:cubicBezTo>
                    <a:pt x="1859" y="421"/>
                    <a:pt x="1442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8"/>
            <p:cNvSpPr/>
            <p:nvPr/>
          </p:nvSpPr>
          <p:spPr>
            <a:xfrm>
              <a:off x="4271843" y="1668559"/>
              <a:ext cx="51808" cy="115854"/>
            </a:xfrm>
            <a:custGeom>
              <a:rect b="b" l="l" r="r" t="t"/>
              <a:pathLst>
                <a:path extrusionOk="0" h="3493" w="1562">
                  <a:moveTo>
                    <a:pt x="1030" y="532"/>
                  </a:moveTo>
                  <a:lnTo>
                    <a:pt x="1030" y="1048"/>
                  </a:lnTo>
                  <a:lnTo>
                    <a:pt x="532" y="1048"/>
                  </a:lnTo>
                  <a:lnTo>
                    <a:pt x="532" y="532"/>
                  </a:lnTo>
                  <a:close/>
                  <a:moveTo>
                    <a:pt x="443" y="0"/>
                  </a:moveTo>
                  <a:cubicBezTo>
                    <a:pt x="198" y="0"/>
                    <a:pt x="0" y="200"/>
                    <a:pt x="0" y="444"/>
                  </a:cubicBezTo>
                  <a:lnTo>
                    <a:pt x="0" y="1136"/>
                  </a:lnTo>
                  <a:cubicBezTo>
                    <a:pt x="0" y="1380"/>
                    <a:pt x="198" y="1579"/>
                    <a:pt x="443" y="1579"/>
                  </a:cubicBezTo>
                  <a:lnTo>
                    <a:pt x="515" y="1579"/>
                  </a:lnTo>
                  <a:lnTo>
                    <a:pt x="515" y="3226"/>
                  </a:lnTo>
                  <a:cubicBezTo>
                    <a:pt x="515" y="3374"/>
                    <a:pt x="634" y="3492"/>
                    <a:pt x="780" y="3492"/>
                  </a:cubicBezTo>
                  <a:cubicBezTo>
                    <a:pt x="927" y="3492"/>
                    <a:pt x="1046" y="3374"/>
                    <a:pt x="1046" y="3226"/>
                  </a:cubicBezTo>
                  <a:lnTo>
                    <a:pt x="1046" y="1579"/>
                  </a:lnTo>
                  <a:lnTo>
                    <a:pt x="1118" y="1579"/>
                  </a:lnTo>
                  <a:cubicBezTo>
                    <a:pt x="1363" y="1579"/>
                    <a:pt x="1562" y="1380"/>
                    <a:pt x="1562" y="1136"/>
                  </a:cubicBezTo>
                  <a:lnTo>
                    <a:pt x="1562" y="444"/>
                  </a:lnTo>
                  <a:cubicBezTo>
                    <a:pt x="1562" y="200"/>
                    <a:pt x="1364" y="0"/>
                    <a:pt x="1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8"/>
            <p:cNvSpPr/>
            <p:nvPr/>
          </p:nvSpPr>
          <p:spPr>
            <a:xfrm>
              <a:off x="4288891" y="1431080"/>
              <a:ext cx="17678" cy="42255"/>
            </a:xfrm>
            <a:custGeom>
              <a:rect b="b" l="l" r="r" t="t"/>
              <a:pathLst>
                <a:path extrusionOk="0" h="1274" w="533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lnTo>
                    <a:pt x="1" y="1008"/>
                  </a:lnTo>
                  <a:cubicBezTo>
                    <a:pt x="1" y="1154"/>
                    <a:pt x="120" y="1273"/>
                    <a:pt x="266" y="1273"/>
                  </a:cubicBezTo>
                  <a:cubicBezTo>
                    <a:pt x="413" y="1273"/>
                    <a:pt x="532" y="1154"/>
                    <a:pt x="532" y="1008"/>
                  </a:cubicBezTo>
                  <a:lnTo>
                    <a:pt x="532" y="267"/>
                  </a:lnTo>
                  <a:cubicBezTo>
                    <a:pt x="532" y="120"/>
                    <a:pt x="41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4209985" y="1443252"/>
              <a:ext cx="26766" cy="41194"/>
            </a:xfrm>
            <a:custGeom>
              <a:rect b="b" l="l" r="r" t="t"/>
              <a:pathLst>
                <a:path extrusionOk="0" h="1242" w="807">
                  <a:moveTo>
                    <a:pt x="298" y="1"/>
                  </a:moveTo>
                  <a:cubicBezTo>
                    <a:pt x="272" y="1"/>
                    <a:pt x="247" y="4"/>
                    <a:pt x="221" y="12"/>
                  </a:cubicBezTo>
                  <a:cubicBezTo>
                    <a:pt x="81" y="54"/>
                    <a:pt x="1" y="202"/>
                    <a:pt x="43" y="342"/>
                  </a:cubicBezTo>
                  <a:lnTo>
                    <a:pt x="255" y="1052"/>
                  </a:lnTo>
                  <a:cubicBezTo>
                    <a:pt x="289" y="1168"/>
                    <a:pt x="395" y="1242"/>
                    <a:pt x="510" y="1242"/>
                  </a:cubicBezTo>
                  <a:cubicBezTo>
                    <a:pt x="535" y="1242"/>
                    <a:pt x="560" y="1239"/>
                    <a:pt x="586" y="1230"/>
                  </a:cubicBezTo>
                  <a:cubicBezTo>
                    <a:pt x="727" y="1188"/>
                    <a:pt x="807" y="1041"/>
                    <a:pt x="764" y="900"/>
                  </a:cubicBezTo>
                  <a:lnTo>
                    <a:pt x="552" y="190"/>
                  </a:lnTo>
                  <a:cubicBezTo>
                    <a:pt x="518" y="75"/>
                    <a:pt x="412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8"/>
            <p:cNvSpPr/>
            <p:nvPr/>
          </p:nvSpPr>
          <p:spPr>
            <a:xfrm>
              <a:off x="4138675" y="1477348"/>
              <a:ext cx="33566" cy="38209"/>
            </a:xfrm>
            <a:custGeom>
              <a:rect b="b" l="l" r="r" t="t"/>
              <a:pathLst>
                <a:path extrusionOk="0" h="1152" w="1012">
                  <a:moveTo>
                    <a:pt x="304" y="0"/>
                  </a:moveTo>
                  <a:cubicBezTo>
                    <a:pt x="253" y="0"/>
                    <a:pt x="203" y="15"/>
                    <a:pt x="158" y="44"/>
                  </a:cubicBezTo>
                  <a:cubicBezTo>
                    <a:pt x="34" y="124"/>
                    <a:pt x="1" y="290"/>
                    <a:pt x="81" y="412"/>
                  </a:cubicBezTo>
                  <a:lnTo>
                    <a:pt x="487" y="1031"/>
                  </a:lnTo>
                  <a:cubicBezTo>
                    <a:pt x="539" y="1109"/>
                    <a:pt x="623" y="1151"/>
                    <a:pt x="710" y="1151"/>
                  </a:cubicBezTo>
                  <a:cubicBezTo>
                    <a:pt x="759" y="1151"/>
                    <a:pt x="811" y="1137"/>
                    <a:pt x="855" y="1107"/>
                  </a:cubicBezTo>
                  <a:cubicBezTo>
                    <a:pt x="978" y="1027"/>
                    <a:pt x="1012" y="862"/>
                    <a:pt x="932" y="739"/>
                  </a:cubicBezTo>
                  <a:lnTo>
                    <a:pt x="525" y="120"/>
                  </a:lnTo>
                  <a:cubicBezTo>
                    <a:pt x="475" y="42"/>
                    <a:pt x="390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8"/>
            <p:cNvSpPr/>
            <p:nvPr/>
          </p:nvSpPr>
          <p:spPr>
            <a:xfrm>
              <a:off x="4080466" y="1530516"/>
              <a:ext cx="38574" cy="33433"/>
            </a:xfrm>
            <a:custGeom>
              <a:rect b="b" l="l" r="r" t="t"/>
              <a:pathLst>
                <a:path extrusionOk="0" h="1008" w="1163">
                  <a:moveTo>
                    <a:pt x="298" y="0"/>
                  </a:moveTo>
                  <a:cubicBezTo>
                    <a:pt x="223" y="0"/>
                    <a:pt x="147" y="32"/>
                    <a:pt x="94" y="94"/>
                  </a:cubicBezTo>
                  <a:cubicBezTo>
                    <a:pt x="1" y="207"/>
                    <a:pt x="15" y="375"/>
                    <a:pt x="127" y="469"/>
                  </a:cubicBezTo>
                  <a:lnTo>
                    <a:pt x="693" y="945"/>
                  </a:lnTo>
                  <a:cubicBezTo>
                    <a:pt x="743" y="987"/>
                    <a:pt x="804" y="1007"/>
                    <a:pt x="864" y="1007"/>
                  </a:cubicBezTo>
                  <a:cubicBezTo>
                    <a:pt x="940" y="1007"/>
                    <a:pt x="1015" y="975"/>
                    <a:pt x="1068" y="913"/>
                  </a:cubicBezTo>
                  <a:cubicBezTo>
                    <a:pt x="1162" y="800"/>
                    <a:pt x="1148" y="632"/>
                    <a:pt x="1035" y="538"/>
                  </a:cubicBezTo>
                  <a:lnTo>
                    <a:pt x="469" y="63"/>
                  </a:lnTo>
                  <a:cubicBezTo>
                    <a:pt x="419" y="21"/>
                    <a:pt x="359" y="0"/>
                    <a:pt x="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8"/>
            <p:cNvSpPr/>
            <p:nvPr/>
          </p:nvSpPr>
          <p:spPr>
            <a:xfrm>
              <a:off x="4039604" y="1598244"/>
              <a:ext cx="42587" cy="27363"/>
            </a:xfrm>
            <a:custGeom>
              <a:rect b="b" l="l" r="r" t="t"/>
              <a:pathLst>
                <a:path extrusionOk="0" h="825" w="1284">
                  <a:moveTo>
                    <a:pt x="303" y="0"/>
                  </a:moveTo>
                  <a:cubicBezTo>
                    <a:pt x="200" y="0"/>
                    <a:pt x="102" y="60"/>
                    <a:pt x="58" y="160"/>
                  </a:cubicBezTo>
                  <a:cubicBezTo>
                    <a:pt x="1" y="296"/>
                    <a:pt x="62" y="452"/>
                    <a:pt x="197" y="510"/>
                  </a:cubicBezTo>
                  <a:lnTo>
                    <a:pt x="876" y="803"/>
                  </a:lnTo>
                  <a:cubicBezTo>
                    <a:pt x="909" y="817"/>
                    <a:pt x="945" y="825"/>
                    <a:pt x="980" y="825"/>
                  </a:cubicBezTo>
                  <a:cubicBezTo>
                    <a:pt x="1083" y="825"/>
                    <a:pt x="1182" y="765"/>
                    <a:pt x="1225" y="664"/>
                  </a:cubicBezTo>
                  <a:cubicBezTo>
                    <a:pt x="1283" y="529"/>
                    <a:pt x="1221" y="373"/>
                    <a:pt x="1086" y="314"/>
                  </a:cubicBezTo>
                  <a:lnTo>
                    <a:pt x="408" y="22"/>
                  </a:lnTo>
                  <a:cubicBezTo>
                    <a:pt x="374" y="7"/>
                    <a:pt x="338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8"/>
            <p:cNvSpPr/>
            <p:nvPr/>
          </p:nvSpPr>
          <p:spPr>
            <a:xfrm>
              <a:off x="4020665" y="1674861"/>
              <a:ext cx="42985" cy="20464"/>
            </a:xfrm>
            <a:custGeom>
              <a:rect b="b" l="l" r="r" t="t"/>
              <a:pathLst>
                <a:path extrusionOk="0" h="617" w="1296">
                  <a:moveTo>
                    <a:pt x="280" y="0"/>
                  </a:moveTo>
                  <a:cubicBezTo>
                    <a:pt x="148" y="0"/>
                    <a:pt x="34" y="100"/>
                    <a:pt x="17" y="235"/>
                  </a:cubicBezTo>
                  <a:cubicBezTo>
                    <a:pt x="1" y="381"/>
                    <a:pt x="106" y="513"/>
                    <a:pt x="251" y="530"/>
                  </a:cubicBezTo>
                  <a:lnTo>
                    <a:pt x="985" y="615"/>
                  </a:lnTo>
                  <a:cubicBezTo>
                    <a:pt x="995" y="616"/>
                    <a:pt x="1005" y="616"/>
                    <a:pt x="1015" y="616"/>
                  </a:cubicBezTo>
                  <a:cubicBezTo>
                    <a:pt x="1149" y="616"/>
                    <a:pt x="1264" y="517"/>
                    <a:pt x="1279" y="381"/>
                  </a:cubicBezTo>
                  <a:cubicBezTo>
                    <a:pt x="1296" y="235"/>
                    <a:pt x="1192" y="104"/>
                    <a:pt x="1045" y="87"/>
                  </a:cubicBezTo>
                  <a:lnTo>
                    <a:pt x="312" y="2"/>
                  </a:lnTo>
                  <a:cubicBezTo>
                    <a:pt x="301" y="1"/>
                    <a:pt x="29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8"/>
            <p:cNvSpPr/>
            <p:nvPr/>
          </p:nvSpPr>
          <p:spPr>
            <a:xfrm>
              <a:off x="4023584" y="1749587"/>
              <a:ext cx="43217" cy="21990"/>
            </a:xfrm>
            <a:custGeom>
              <a:rect b="b" l="l" r="r" t="t"/>
              <a:pathLst>
                <a:path extrusionOk="0" h="663" w="1303">
                  <a:moveTo>
                    <a:pt x="1015" y="1"/>
                  </a:moveTo>
                  <a:cubicBezTo>
                    <a:pt x="999" y="1"/>
                    <a:pt x="983" y="2"/>
                    <a:pt x="967" y="5"/>
                  </a:cubicBezTo>
                  <a:lnTo>
                    <a:pt x="240" y="134"/>
                  </a:lnTo>
                  <a:cubicBezTo>
                    <a:pt x="97" y="160"/>
                    <a:pt x="0" y="299"/>
                    <a:pt x="26" y="444"/>
                  </a:cubicBezTo>
                  <a:cubicBezTo>
                    <a:pt x="48" y="572"/>
                    <a:pt x="161" y="662"/>
                    <a:pt x="288" y="662"/>
                  </a:cubicBezTo>
                  <a:cubicBezTo>
                    <a:pt x="303" y="662"/>
                    <a:pt x="319" y="661"/>
                    <a:pt x="335" y="658"/>
                  </a:cubicBezTo>
                  <a:lnTo>
                    <a:pt x="1061" y="528"/>
                  </a:lnTo>
                  <a:cubicBezTo>
                    <a:pt x="1206" y="502"/>
                    <a:pt x="1302" y="364"/>
                    <a:pt x="1276" y="220"/>
                  </a:cubicBezTo>
                  <a:cubicBezTo>
                    <a:pt x="1253" y="91"/>
                    <a:pt x="1141" y="1"/>
                    <a:pt x="10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8"/>
            <p:cNvSpPr/>
            <p:nvPr/>
          </p:nvSpPr>
          <p:spPr>
            <a:xfrm>
              <a:off x="4048625" y="1817647"/>
              <a:ext cx="42023" cy="28723"/>
            </a:xfrm>
            <a:custGeom>
              <a:rect b="b" l="l" r="r" t="t"/>
              <a:pathLst>
                <a:path extrusionOk="0" h="866" w="1267">
                  <a:moveTo>
                    <a:pt x="962" y="1"/>
                  </a:moveTo>
                  <a:cubicBezTo>
                    <a:pt x="922" y="1"/>
                    <a:pt x="881" y="10"/>
                    <a:pt x="843" y="29"/>
                  </a:cubicBezTo>
                  <a:lnTo>
                    <a:pt x="184" y="364"/>
                  </a:lnTo>
                  <a:cubicBezTo>
                    <a:pt x="53" y="430"/>
                    <a:pt x="1" y="590"/>
                    <a:pt x="67" y="720"/>
                  </a:cubicBezTo>
                  <a:cubicBezTo>
                    <a:pt x="114" y="813"/>
                    <a:pt x="207" y="866"/>
                    <a:pt x="304" y="866"/>
                  </a:cubicBezTo>
                  <a:cubicBezTo>
                    <a:pt x="345" y="866"/>
                    <a:pt x="386" y="858"/>
                    <a:pt x="424" y="837"/>
                  </a:cubicBezTo>
                  <a:lnTo>
                    <a:pt x="1083" y="504"/>
                  </a:lnTo>
                  <a:cubicBezTo>
                    <a:pt x="1215" y="438"/>
                    <a:pt x="1267" y="278"/>
                    <a:pt x="1200" y="146"/>
                  </a:cubicBezTo>
                  <a:cubicBezTo>
                    <a:pt x="1153" y="54"/>
                    <a:pt x="1060" y="1"/>
                    <a:pt x="9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8"/>
            <p:cNvSpPr/>
            <p:nvPr/>
          </p:nvSpPr>
          <p:spPr>
            <a:xfrm>
              <a:off x="4094861" y="1876121"/>
              <a:ext cx="37313" cy="34594"/>
            </a:xfrm>
            <a:custGeom>
              <a:rect b="b" l="l" r="r" t="t"/>
              <a:pathLst>
                <a:path extrusionOk="0" h="1043" w="1125">
                  <a:moveTo>
                    <a:pt x="830" y="1"/>
                  </a:moveTo>
                  <a:cubicBezTo>
                    <a:pt x="764" y="1"/>
                    <a:pt x="698" y="25"/>
                    <a:pt x="647" y="74"/>
                  </a:cubicBezTo>
                  <a:lnTo>
                    <a:pt x="111" y="584"/>
                  </a:lnTo>
                  <a:cubicBezTo>
                    <a:pt x="5" y="685"/>
                    <a:pt x="0" y="854"/>
                    <a:pt x="102" y="959"/>
                  </a:cubicBezTo>
                  <a:cubicBezTo>
                    <a:pt x="154" y="1015"/>
                    <a:pt x="224" y="1042"/>
                    <a:pt x="295" y="1042"/>
                  </a:cubicBezTo>
                  <a:cubicBezTo>
                    <a:pt x="361" y="1042"/>
                    <a:pt x="426" y="1018"/>
                    <a:pt x="478" y="969"/>
                  </a:cubicBezTo>
                  <a:lnTo>
                    <a:pt x="1014" y="459"/>
                  </a:lnTo>
                  <a:cubicBezTo>
                    <a:pt x="1119" y="358"/>
                    <a:pt x="1124" y="189"/>
                    <a:pt x="1023" y="84"/>
                  </a:cubicBezTo>
                  <a:cubicBezTo>
                    <a:pt x="970" y="28"/>
                    <a:pt x="900" y="1"/>
                    <a:pt x="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8"/>
            <p:cNvSpPr/>
            <p:nvPr/>
          </p:nvSpPr>
          <p:spPr>
            <a:xfrm>
              <a:off x="4190814" y="1648659"/>
              <a:ext cx="51841" cy="52371"/>
            </a:xfrm>
            <a:custGeom>
              <a:rect b="b" l="l" r="r" t="t"/>
              <a:pathLst>
                <a:path extrusionOk="0" h="1579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36"/>
                  </a:lnTo>
                  <a:cubicBezTo>
                    <a:pt x="1" y="1381"/>
                    <a:pt x="200" y="1579"/>
                    <a:pt x="443" y="1579"/>
                  </a:cubicBezTo>
                  <a:lnTo>
                    <a:pt x="1120" y="1579"/>
                  </a:lnTo>
                  <a:cubicBezTo>
                    <a:pt x="1364" y="1579"/>
                    <a:pt x="1562" y="1381"/>
                    <a:pt x="1562" y="1136"/>
                  </a:cubicBezTo>
                  <a:lnTo>
                    <a:pt x="1562" y="443"/>
                  </a:lnTo>
                  <a:cubicBezTo>
                    <a:pt x="1562" y="199"/>
                    <a:pt x="1364" y="1"/>
                    <a:pt x="1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8"/>
            <p:cNvSpPr/>
            <p:nvPr/>
          </p:nvSpPr>
          <p:spPr>
            <a:xfrm>
              <a:off x="4231047" y="1581063"/>
              <a:ext cx="51841" cy="52405"/>
            </a:xfrm>
            <a:custGeom>
              <a:rect b="b" l="l" r="r" t="t"/>
              <a:pathLst>
                <a:path extrusionOk="0" h="1580" w="1563">
                  <a:moveTo>
                    <a:pt x="1031" y="533"/>
                  </a:moveTo>
                  <a:lnTo>
                    <a:pt x="1031" y="1048"/>
                  </a:lnTo>
                  <a:lnTo>
                    <a:pt x="532" y="1048"/>
                  </a:lnTo>
                  <a:lnTo>
                    <a:pt x="532" y="533"/>
                  </a:lnTo>
                  <a:close/>
                  <a:moveTo>
                    <a:pt x="444" y="1"/>
                  </a:moveTo>
                  <a:cubicBezTo>
                    <a:pt x="199" y="1"/>
                    <a:pt x="0" y="200"/>
                    <a:pt x="0" y="444"/>
                  </a:cubicBezTo>
                  <a:lnTo>
                    <a:pt x="0" y="1137"/>
                  </a:lnTo>
                  <a:cubicBezTo>
                    <a:pt x="0" y="1382"/>
                    <a:pt x="199" y="1580"/>
                    <a:pt x="444" y="1580"/>
                  </a:cubicBezTo>
                  <a:lnTo>
                    <a:pt x="1119" y="1580"/>
                  </a:lnTo>
                  <a:cubicBezTo>
                    <a:pt x="1364" y="1580"/>
                    <a:pt x="1563" y="1382"/>
                    <a:pt x="1563" y="1137"/>
                  </a:cubicBezTo>
                  <a:lnTo>
                    <a:pt x="1563" y="444"/>
                  </a:lnTo>
                  <a:cubicBezTo>
                    <a:pt x="1563" y="200"/>
                    <a:pt x="1364" y="1"/>
                    <a:pt x="1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" name="Google Shape;1370;p38"/>
          <p:cNvGrpSpPr/>
          <p:nvPr/>
        </p:nvGrpSpPr>
        <p:grpSpPr>
          <a:xfrm>
            <a:off x="4243129" y="2404339"/>
            <a:ext cx="590713" cy="601957"/>
            <a:chOff x="1230449" y="2288393"/>
            <a:chExt cx="590713" cy="601957"/>
          </a:xfrm>
        </p:grpSpPr>
        <p:sp>
          <p:nvSpPr>
            <p:cNvPr id="1371" name="Google Shape;1371;p38"/>
            <p:cNvSpPr/>
            <p:nvPr/>
          </p:nvSpPr>
          <p:spPr>
            <a:xfrm>
              <a:off x="1293202" y="2564645"/>
              <a:ext cx="80995" cy="55556"/>
            </a:xfrm>
            <a:custGeom>
              <a:rect b="b" l="l" r="r" t="t"/>
              <a:pathLst>
                <a:path extrusionOk="0" h="1675" w="2442">
                  <a:moveTo>
                    <a:pt x="265" y="0"/>
                  </a:moveTo>
                  <a:cubicBezTo>
                    <a:pt x="118" y="0"/>
                    <a:pt x="0" y="119"/>
                    <a:pt x="0" y="266"/>
                  </a:cubicBezTo>
                  <a:cubicBezTo>
                    <a:pt x="0" y="1042"/>
                    <a:pt x="635" y="1675"/>
                    <a:pt x="1414" y="1675"/>
                  </a:cubicBezTo>
                  <a:lnTo>
                    <a:pt x="2177" y="1675"/>
                  </a:lnTo>
                  <a:cubicBezTo>
                    <a:pt x="2324" y="1675"/>
                    <a:pt x="2442" y="1556"/>
                    <a:pt x="2442" y="1409"/>
                  </a:cubicBezTo>
                  <a:cubicBezTo>
                    <a:pt x="2442" y="1262"/>
                    <a:pt x="2324" y="1143"/>
                    <a:pt x="2176" y="1143"/>
                  </a:cubicBezTo>
                  <a:lnTo>
                    <a:pt x="1414" y="1143"/>
                  </a:lnTo>
                  <a:cubicBezTo>
                    <a:pt x="927" y="1143"/>
                    <a:pt x="531" y="750"/>
                    <a:pt x="531" y="266"/>
                  </a:cubicBezTo>
                  <a:cubicBezTo>
                    <a:pt x="531" y="119"/>
                    <a:pt x="412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8"/>
            <p:cNvSpPr/>
            <p:nvPr/>
          </p:nvSpPr>
          <p:spPr>
            <a:xfrm>
              <a:off x="1327796" y="2667796"/>
              <a:ext cx="129287" cy="53798"/>
            </a:xfrm>
            <a:custGeom>
              <a:rect b="b" l="l" r="r" t="t"/>
              <a:pathLst>
                <a:path extrusionOk="0" h="1622" w="3898">
                  <a:moveTo>
                    <a:pt x="1361" y="0"/>
                  </a:moveTo>
                  <a:cubicBezTo>
                    <a:pt x="610" y="0"/>
                    <a:pt x="0" y="608"/>
                    <a:pt x="0" y="1355"/>
                  </a:cubicBezTo>
                  <a:cubicBezTo>
                    <a:pt x="0" y="1502"/>
                    <a:pt x="118" y="1621"/>
                    <a:pt x="266" y="1621"/>
                  </a:cubicBezTo>
                  <a:cubicBezTo>
                    <a:pt x="412" y="1621"/>
                    <a:pt x="531" y="1502"/>
                    <a:pt x="531" y="1355"/>
                  </a:cubicBezTo>
                  <a:cubicBezTo>
                    <a:pt x="531" y="902"/>
                    <a:pt x="903" y="532"/>
                    <a:pt x="1361" y="532"/>
                  </a:cubicBezTo>
                  <a:lnTo>
                    <a:pt x="3631" y="532"/>
                  </a:lnTo>
                  <a:cubicBezTo>
                    <a:pt x="3779" y="532"/>
                    <a:pt x="3897" y="413"/>
                    <a:pt x="3897" y="266"/>
                  </a:cubicBezTo>
                  <a:cubicBezTo>
                    <a:pt x="3898" y="119"/>
                    <a:pt x="3779" y="0"/>
                    <a:pt x="3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8"/>
            <p:cNvSpPr/>
            <p:nvPr/>
          </p:nvSpPr>
          <p:spPr>
            <a:xfrm>
              <a:off x="1474695" y="2667796"/>
              <a:ext cx="54229" cy="17645"/>
            </a:xfrm>
            <a:custGeom>
              <a:rect b="b" l="l" r="r" t="t"/>
              <a:pathLst>
                <a:path extrusionOk="0" h="532" w="1635">
                  <a:moveTo>
                    <a:pt x="266" y="0"/>
                  </a:moveTo>
                  <a:cubicBezTo>
                    <a:pt x="119" y="0"/>
                    <a:pt x="1" y="119"/>
                    <a:pt x="1" y="266"/>
                  </a:cubicBezTo>
                  <a:cubicBezTo>
                    <a:pt x="1" y="413"/>
                    <a:pt x="119" y="532"/>
                    <a:pt x="266" y="532"/>
                  </a:cubicBezTo>
                  <a:lnTo>
                    <a:pt x="1368" y="532"/>
                  </a:lnTo>
                  <a:cubicBezTo>
                    <a:pt x="1515" y="532"/>
                    <a:pt x="1634" y="413"/>
                    <a:pt x="1634" y="266"/>
                  </a:cubicBezTo>
                  <a:cubicBezTo>
                    <a:pt x="1634" y="119"/>
                    <a:pt x="1515" y="0"/>
                    <a:pt x="13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8"/>
            <p:cNvSpPr/>
            <p:nvPr/>
          </p:nvSpPr>
          <p:spPr>
            <a:xfrm>
              <a:off x="1394429" y="2496453"/>
              <a:ext cx="72504" cy="72206"/>
            </a:xfrm>
            <a:custGeom>
              <a:rect b="b" l="l" r="r" t="t"/>
              <a:pathLst>
                <a:path extrusionOk="0" h="2177" w="2186">
                  <a:moveTo>
                    <a:pt x="1920" y="1"/>
                  </a:moveTo>
                  <a:cubicBezTo>
                    <a:pt x="1773" y="1"/>
                    <a:pt x="1654" y="120"/>
                    <a:pt x="1654" y="266"/>
                  </a:cubicBezTo>
                  <a:cubicBezTo>
                    <a:pt x="1654" y="1026"/>
                    <a:pt x="1031" y="1645"/>
                    <a:pt x="267" y="1645"/>
                  </a:cubicBezTo>
                  <a:cubicBezTo>
                    <a:pt x="120" y="1645"/>
                    <a:pt x="1" y="1763"/>
                    <a:pt x="1" y="1910"/>
                  </a:cubicBezTo>
                  <a:cubicBezTo>
                    <a:pt x="1" y="2058"/>
                    <a:pt x="120" y="2176"/>
                    <a:pt x="267" y="2176"/>
                  </a:cubicBezTo>
                  <a:cubicBezTo>
                    <a:pt x="1324" y="2176"/>
                    <a:pt x="2186" y="1320"/>
                    <a:pt x="2186" y="266"/>
                  </a:cubicBezTo>
                  <a:cubicBezTo>
                    <a:pt x="2186" y="120"/>
                    <a:pt x="2066" y="1"/>
                    <a:pt x="19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8"/>
            <p:cNvSpPr/>
            <p:nvPr/>
          </p:nvSpPr>
          <p:spPr>
            <a:xfrm>
              <a:off x="1400798" y="2363053"/>
              <a:ext cx="49585" cy="45141"/>
            </a:xfrm>
            <a:custGeom>
              <a:rect b="b" l="l" r="r" t="t"/>
              <a:pathLst>
                <a:path extrusionOk="0" h="1361" w="1495">
                  <a:moveTo>
                    <a:pt x="1163" y="0"/>
                  </a:moveTo>
                  <a:cubicBezTo>
                    <a:pt x="560" y="0"/>
                    <a:pt x="50" y="469"/>
                    <a:pt x="11" y="1077"/>
                  </a:cubicBezTo>
                  <a:cubicBezTo>
                    <a:pt x="1" y="1224"/>
                    <a:pt x="112" y="1350"/>
                    <a:pt x="258" y="1359"/>
                  </a:cubicBezTo>
                  <a:cubicBezTo>
                    <a:pt x="264" y="1360"/>
                    <a:pt x="271" y="1360"/>
                    <a:pt x="276" y="1360"/>
                  </a:cubicBezTo>
                  <a:cubicBezTo>
                    <a:pt x="414" y="1360"/>
                    <a:pt x="531" y="1252"/>
                    <a:pt x="541" y="1112"/>
                  </a:cubicBezTo>
                  <a:cubicBezTo>
                    <a:pt x="562" y="784"/>
                    <a:pt x="837" y="532"/>
                    <a:pt x="1163" y="532"/>
                  </a:cubicBezTo>
                  <a:cubicBezTo>
                    <a:pt x="1176" y="532"/>
                    <a:pt x="1190" y="533"/>
                    <a:pt x="1203" y="534"/>
                  </a:cubicBezTo>
                  <a:cubicBezTo>
                    <a:pt x="1209" y="534"/>
                    <a:pt x="1215" y="534"/>
                    <a:pt x="1222" y="534"/>
                  </a:cubicBezTo>
                  <a:cubicBezTo>
                    <a:pt x="1360" y="534"/>
                    <a:pt x="1476" y="426"/>
                    <a:pt x="1485" y="286"/>
                  </a:cubicBezTo>
                  <a:cubicBezTo>
                    <a:pt x="1495" y="139"/>
                    <a:pt x="1384" y="13"/>
                    <a:pt x="1237" y="3"/>
                  </a:cubicBezTo>
                  <a:cubicBezTo>
                    <a:pt x="1212" y="1"/>
                    <a:pt x="1188" y="0"/>
                    <a:pt x="1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8"/>
            <p:cNvSpPr/>
            <p:nvPr/>
          </p:nvSpPr>
          <p:spPr>
            <a:xfrm>
              <a:off x="1403351" y="2707033"/>
              <a:ext cx="52902" cy="87761"/>
            </a:xfrm>
            <a:custGeom>
              <a:rect b="b" l="l" r="r" t="t"/>
              <a:pathLst>
                <a:path extrusionOk="0" h="2646" w="1595">
                  <a:moveTo>
                    <a:pt x="267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7" y="533"/>
                  </a:cubicBezTo>
                  <a:cubicBezTo>
                    <a:pt x="705" y="533"/>
                    <a:pt x="1062" y="888"/>
                    <a:pt x="1062" y="1323"/>
                  </a:cubicBezTo>
                  <a:cubicBezTo>
                    <a:pt x="1062" y="1760"/>
                    <a:pt x="705" y="2115"/>
                    <a:pt x="267" y="2115"/>
                  </a:cubicBezTo>
                  <a:cubicBezTo>
                    <a:pt x="120" y="2115"/>
                    <a:pt x="1" y="2234"/>
                    <a:pt x="1" y="2380"/>
                  </a:cubicBezTo>
                  <a:cubicBezTo>
                    <a:pt x="1" y="2528"/>
                    <a:pt x="120" y="2646"/>
                    <a:pt x="267" y="2646"/>
                  </a:cubicBezTo>
                  <a:cubicBezTo>
                    <a:pt x="999" y="2646"/>
                    <a:pt x="1594" y="2052"/>
                    <a:pt x="1594" y="1323"/>
                  </a:cubicBezTo>
                  <a:cubicBezTo>
                    <a:pt x="1594" y="594"/>
                    <a:pt x="999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8"/>
            <p:cNvSpPr/>
            <p:nvPr/>
          </p:nvSpPr>
          <p:spPr>
            <a:xfrm>
              <a:off x="1493600" y="2499405"/>
              <a:ext cx="47695" cy="77413"/>
            </a:xfrm>
            <a:custGeom>
              <a:rect b="b" l="l" r="r" t="t"/>
              <a:pathLst>
                <a:path extrusionOk="0" h="2334" w="1438">
                  <a:moveTo>
                    <a:pt x="266" y="1"/>
                  </a:moveTo>
                  <a:cubicBezTo>
                    <a:pt x="120" y="1"/>
                    <a:pt x="0" y="120"/>
                    <a:pt x="0" y="267"/>
                  </a:cubicBezTo>
                  <a:cubicBezTo>
                    <a:pt x="0" y="414"/>
                    <a:pt x="120" y="533"/>
                    <a:pt x="266" y="533"/>
                  </a:cubicBezTo>
                  <a:cubicBezTo>
                    <a:pt x="619" y="533"/>
                    <a:pt x="906" y="817"/>
                    <a:pt x="906" y="1167"/>
                  </a:cubicBezTo>
                  <a:cubicBezTo>
                    <a:pt x="906" y="1517"/>
                    <a:pt x="619" y="1803"/>
                    <a:pt x="266" y="1803"/>
                  </a:cubicBezTo>
                  <a:cubicBezTo>
                    <a:pt x="120" y="1803"/>
                    <a:pt x="0" y="1922"/>
                    <a:pt x="0" y="2069"/>
                  </a:cubicBezTo>
                  <a:cubicBezTo>
                    <a:pt x="0" y="2216"/>
                    <a:pt x="120" y="2334"/>
                    <a:pt x="266" y="2334"/>
                  </a:cubicBezTo>
                  <a:cubicBezTo>
                    <a:pt x="912" y="2334"/>
                    <a:pt x="1437" y="1811"/>
                    <a:pt x="1437" y="1167"/>
                  </a:cubicBezTo>
                  <a:cubicBezTo>
                    <a:pt x="1438" y="524"/>
                    <a:pt x="912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8"/>
            <p:cNvSpPr/>
            <p:nvPr/>
          </p:nvSpPr>
          <p:spPr>
            <a:xfrm>
              <a:off x="1338244" y="2443319"/>
              <a:ext cx="62919" cy="107761"/>
            </a:xfrm>
            <a:custGeom>
              <a:rect b="b" l="l" r="r" t="t"/>
              <a:pathLst>
                <a:path extrusionOk="0" h="3249" w="1897">
                  <a:moveTo>
                    <a:pt x="266" y="1"/>
                  </a:moveTo>
                  <a:cubicBezTo>
                    <a:pt x="120" y="1"/>
                    <a:pt x="1" y="120"/>
                    <a:pt x="1" y="267"/>
                  </a:cubicBezTo>
                  <a:cubicBezTo>
                    <a:pt x="1" y="414"/>
                    <a:pt x="120" y="533"/>
                    <a:pt x="266" y="533"/>
                  </a:cubicBezTo>
                  <a:cubicBezTo>
                    <a:pt x="872" y="533"/>
                    <a:pt x="1365" y="1022"/>
                    <a:pt x="1365" y="1625"/>
                  </a:cubicBezTo>
                  <a:cubicBezTo>
                    <a:pt x="1365" y="2228"/>
                    <a:pt x="872" y="2718"/>
                    <a:pt x="266" y="2718"/>
                  </a:cubicBezTo>
                  <a:cubicBezTo>
                    <a:pt x="120" y="2718"/>
                    <a:pt x="1" y="2837"/>
                    <a:pt x="1" y="2982"/>
                  </a:cubicBezTo>
                  <a:cubicBezTo>
                    <a:pt x="1" y="3130"/>
                    <a:pt x="120" y="3248"/>
                    <a:pt x="266" y="3248"/>
                  </a:cubicBezTo>
                  <a:cubicBezTo>
                    <a:pt x="1166" y="3248"/>
                    <a:pt x="1897" y="2520"/>
                    <a:pt x="1897" y="1625"/>
                  </a:cubicBezTo>
                  <a:cubicBezTo>
                    <a:pt x="1897" y="730"/>
                    <a:pt x="1166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8"/>
            <p:cNvSpPr/>
            <p:nvPr/>
          </p:nvSpPr>
          <p:spPr>
            <a:xfrm>
              <a:off x="1731544" y="2442954"/>
              <a:ext cx="60166" cy="59934"/>
            </a:xfrm>
            <a:custGeom>
              <a:rect b="b" l="l" r="r" t="t"/>
              <a:pathLst>
                <a:path extrusionOk="0" h="1807" w="1814">
                  <a:moveTo>
                    <a:pt x="907" y="532"/>
                  </a:moveTo>
                  <a:cubicBezTo>
                    <a:pt x="1113" y="532"/>
                    <a:pt x="1282" y="699"/>
                    <a:pt x="1282" y="903"/>
                  </a:cubicBezTo>
                  <a:cubicBezTo>
                    <a:pt x="1282" y="1108"/>
                    <a:pt x="1113" y="1275"/>
                    <a:pt x="907" y="1275"/>
                  </a:cubicBezTo>
                  <a:cubicBezTo>
                    <a:pt x="701" y="1275"/>
                    <a:pt x="532" y="1108"/>
                    <a:pt x="532" y="903"/>
                  </a:cubicBezTo>
                  <a:cubicBezTo>
                    <a:pt x="532" y="699"/>
                    <a:pt x="701" y="532"/>
                    <a:pt x="907" y="532"/>
                  </a:cubicBezTo>
                  <a:close/>
                  <a:moveTo>
                    <a:pt x="907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1"/>
                    <a:pt x="407" y="1807"/>
                    <a:pt x="907" y="1807"/>
                  </a:cubicBezTo>
                  <a:cubicBezTo>
                    <a:pt x="1407" y="1807"/>
                    <a:pt x="1814" y="1401"/>
                    <a:pt x="1814" y="903"/>
                  </a:cubicBezTo>
                  <a:cubicBezTo>
                    <a:pt x="1814" y="405"/>
                    <a:pt x="1407" y="0"/>
                    <a:pt x="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8"/>
            <p:cNvSpPr/>
            <p:nvPr/>
          </p:nvSpPr>
          <p:spPr>
            <a:xfrm>
              <a:off x="1761030" y="2668626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3"/>
                  </a:moveTo>
                  <a:cubicBezTo>
                    <a:pt x="1112" y="533"/>
                    <a:pt x="1281" y="699"/>
                    <a:pt x="1281" y="903"/>
                  </a:cubicBezTo>
                  <a:cubicBezTo>
                    <a:pt x="1281" y="1109"/>
                    <a:pt x="1112" y="1275"/>
                    <a:pt x="906" y="1275"/>
                  </a:cubicBezTo>
                  <a:cubicBezTo>
                    <a:pt x="700" y="1275"/>
                    <a:pt x="531" y="1109"/>
                    <a:pt x="531" y="903"/>
                  </a:cubicBezTo>
                  <a:cubicBezTo>
                    <a:pt x="531" y="699"/>
                    <a:pt x="700" y="533"/>
                    <a:pt x="906" y="533"/>
                  </a:cubicBezTo>
                  <a:close/>
                  <a:moveTo>
                    <a:pt x="906" y="1"/>
                  </a:moveTo>
                  <a:cubicBezTo>
                    <a:pt x="407" y="1"/>
                    <a:pt x="1" y="405"/>
                    <a:pt x="1" y="903"/>
                  </a:cubicBezTo>
                  <a:cubicBezTo>
                    <a:pt x="1" y="1401"/>
                    <a:pt x="407" y="1807"/>
                    <a:pt x="906" y="1807"/>
                  </a:cubicBezTo>
                  <a:cubicBezTo>
                    <a:pt x="1406" y="1807"/>
                    <a:pt x="1813" y="1401"/>
                    <a:pt x="1813" y="903"/>
                  </a:cubicBezTo>
                  <a:cubicBezTo>
                    <a:pt x="1813" y="405"/>
                    <a:pt x="1406" y="1"/>
                    <a:pt x="9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8"/>
            <p:cNvSpPr/>
            <p:nvPr/>
          </p:nvSpPr>
          <p:spPr>
            <a:xfrm>
              <a:off x="1725408" y="2546768"/>
              <a:ext cx="77280" cy="76119"/>
            </a:xfrm>
            <a:custGeom>
              <a:rect b="b" l="l" r="r" t="t"/>
              <a:pathLst>
                <a:path extrusionOk="0" h="2295" w="2330">
                  <a:moveTo>
                    <a:pt x="1423" y="1020"/>
                  </a:moveTo>
                  <a:cubicBezTo>
                    <a:pt x="1629" y="1020"/>
                    <a:pt x="1797" y="1187"/>
                    <a:pt x="1797" y="1391"/>
                  </a:cubicBezTo>
                  <a:cubicBezTo>
                    <a:pt x="1797" y="1596"/>
                    <a:pt x="1629" y="1763"/>
                    <a:pt x="1423" y="1763"/>
                  </a:cubicBezTo>
                  <a:cubicBezTo>
                    <a:pt x="1216" y="1763"/>
                    <a:pt x="1048" y="1596"/>
                    <a:pt x="1048" y="1391"/>
                  </a:cubicBezTo>
                  <a:cubicBezTo>
                    <a:pt x="1048" y="1187"/>
                    <a:pt x="1216" y="1020"/>
                    <a:pt x="1423" y="1020"/>
                  </a:cubicBezTo>
                  <a:close/>
                  <a:moveTo>
                    <a:pt x="292" y="0"/>
                  </a:moveTo>
                  <a:cubicBezTo>
                    <a:pt x="224" y="0"/>
                    <a:pt x="156" y="27"/>
                    <a:pt x="104" y="79"/>
                  </a:cubicBezTo>
                  <a:cubicBezTo>
                    <a:pt x="1" y="183"/>
                    <a:pt x="1" y="351"/>
                    <a:pt x="104" y="455"/>
                  </a:cubicBezTo>
                  <a:lnTo>
                    <a:pt x="622" y="969"/>
                  </a:lnTo>
                  <a:cubicBezTo>
                    <a:pt x="555" y="1096"/>
                    <a:pt x="516" y="1239"/>
                    <a:pt x="516" y="1391"/>
                  </a:cubicBezTo>
                  <a:cubicBezTo>
                    <a:pt x="516" y="1889"/>
                    <a:pt x="923" y="2295"/>
                    <a:pt x="1423" y="2295"/>
                  </a:cubicBezTo>
                  <a:cubicBezTo>
                    <a:pt x="1923" y="2295"/>
                    <a:pt x="2328" y="1889"/>
                    <a:pt x="2328" y="1391"/>
                  </a:cubicBezTo>
                  <a:cubicBezTo>
                    <a:pt x="2329" y="893"/>
                    <a:pt x="1923" y="488"/>
                    <a:pt x="1423" y="488"/>
                  </a:cubicBezTo>
                  <a:cubicBezTo>
                    <a:pt x="1270" y="488"/>
                    <a:pt x="1125" y="527"/>
                    <a:pt x="997" y="593"/>
                  </a:cubicBezTo>
                  <a:lnTo>
                    <a:pt x="480" y="78"/>
                  </a:lnTo>
                  <a:cubicBezTo>
                    <a:pt x="428" y="26"/>
                    <a:pt x="360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8"/>
            <p:cNvSpPr/>
            <p:nvPr/>
          </p:nvSpPr>
          <p:spPr>
            <a:xfrm>
              <a:off x="1722655" y="2760698"/>
              <a:ext cx="60133" cy="59934"/>
            </a:xfrm>
            <a:custGeom>
              <a:rect b="b" l="l" r="r" t="t"/>
              <a:pathLst>
                <a:path extrusionOk="0" h="1807" w="1813">
                  <a:moveTo>
                    <a:pt x="906" y="532"/>
                  </a:moveTo>
                  <a:cubicBezTo>
                    <a:pt x="1113" y="532"/>
                    <a:pt x="1281" y="698"/>
                    <a:pt x="1281" y="903"/>
                  </a:cubicBezTo>
                  <a:cubicBezTo>
                    <a:pt x="1281" y="1108"/>
                    <a:pt x="1113" y="1274"/>
                    <a:pt x="906" y="1274"/>
                  </a:cubicBezTo>
                  <a:cubicBezTo>
                    <a:pt x="700" y="1274"/>
                    <a:pt x="532" y="1108"/>
                    <a:pt x="532" y="903"/>
                  </a:cubicBezTo>
                  <a:cubicBezTo>
                    <a:pt x="532" y="698"/>
                    <a:pt x="700" y="532"/>
                    <a:pt x="906" y="532"/>
                  </a:cubicBezTo>
                  <a:close/>
                  <a:moveTo>
                    <a:pt x="906" y="0"/>
                  </a:moveTo>
                  <a:cubicBezTo>
                    <a:pt x="407" y="0"/>
                    <a:pt x="0" y="405"/>
                    <a:pt x="0" y="903"/>
                  </a:cubicBezTo>
                  <a:cubicBezTo>
                    <a:pt x="0" y="1400"/>
                    <a:pt x="407" y="1806"/>
                    <a:pt x="906" y="1806"/>
                  </a:cubicBezTo>
                  <a:cubicBezTo>
                    <a:pt x="1406" y="1806"/>
                    <a:pt x="1813" y="1400"/>
                    <a:pt x="1813" y="903"/>
                  </a:cubicBezTo>
                  <a:cubicBezTo>
                    <a:pt x="1813" y="405"/>
                    <a:pt x="14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8"/>
            <p:cNvSpPr/>
            <p:nvPr/>
          </p:nvSpPr>
          <p:spPr>
            <a:xfrm>
              <a:off x="1230449" y="2288393"/>
              <a:ext cx="510547" cy="601957"/>
            </a:xfrm>
            <a:custGeom>
              <a:rect b="b" l="l" r="r" t="t"/>
              <a:pathLst>
                <a:path extrusionOk="0" h="18149" w="15393">
                  <a:moveTo>
                    <a:pt x="11924" y="2067"/>
                  </a:moveTo>
                  <a:cubicBezTo>
                    <a:pt x="12131" y="2067"/>
                    <a:pt x="12299" y="2234"/>
                    <a:pt x="12299" y="2439"/>
                  </a:cubicBezTo>
                  <a:cubicBezTo>
                    <a:pt x="12299" y="2643"/>
                    <a:pt x="12131" y="2810"/>
                    <a:pt x="11924" y="2810"/>
                  </a:cubicBezTo>
                  <a:cubicBezTo>
                    <a:pt x="11718" y="2810"/>
                    <a:pt x="11550" y="2643"/>
                    <a:pt x="11550" y="2439"/>
                  </a:cubicBezTo>
                  <a:cubicBezTo>
                    <a:pt x="11550" y="2234"/>
                    <a:pt x="11718" y="2067"/>
                    <a:pt x="11924" y="2067"/>
                  </a:cubicBezTo>
                  <a:close/>
                  <a:moveTo>
                    <a:pt x="14486" y="2561"/>
                  </a:moveTo>
                  <a:cubicBezTo>
                    <a:pt x="14693" y="2561"/>
                    <a:pt x="14861" y="2727"/>
                    <a:pt x="14861" y="2932"/>
                  </a:cubicBezTo>
                  <a:cubicBezTo>
                    <a:pt x="14861" y="3137"/>
                    <a:pt x="14693" y="3303"/>
                    <a:pt x="14486" y="3303"/>
                  </a:cubicBezTo>
                  <a:cubicBezTo>
                    <a:pt x="14280" y="3303"/>
                    <a:pt x="14111" y="3137"/>
                    <a:pt x="14111" y="2932"/>
                  </a:cubicBezTo>
                  <a:cubicBezTo>
                    <a:pt x="14111" y="2727"/>
                    <a:pt x="14280" y="2561"/>
                    <a:pt x="14486" y="2561"/>
                  </a:cubicBezTo>
                  <a:close/>
                  <a:moveTo>
                    <a:pt x="11967" y="8060"/>
                  </a:moveTo>
                  <a:cubicBezTo>
                    <a:pt x="12173" y="8060"/>
                    <a:pt x="12340" y="8226"/>
                    <a:pt x="12340" y="8431"/>
                  </a:cubicBezTo>
                  <a:cubicBezTo>
                    <a:pt x="12340" y="8636"/>
                    <a:pt x="12173" y="8802"/>
                    <a:pt x="11967" y="8802"/>
                  </a:cubicBezTo>
                  <a:cubicBezTo>
                    <a:pt x="11759" y="8802"/>
                    <a:pt x="11592" y="8636"/>
                    <a:pt x="11592" y="8431"/>
                  </a:cubicBezTo>
                  <a:cubicBezTo>
                    <a:pt x="11592" y="8226"/>
                    <a:pt x="11759" y="8060"/>
                    <a:pt x="11967" y="8060"/>
                  </a:cubicBezTo>
                  <a:close/>
                  <a:moveTo>
                    <a:pt x="14073" y="10526"/>
                  </a:moveTo>
                  <a:cubicBezTo>
                    <a:pt x="14280" y="10526"/>
                    <a:pt x="14448" y="10693"/>
                    <a:pt x="14448" y="10898"/>
                  </a:cubicBezTo>
                  <a:cubicBezTo>
                    <a:pt x="14448" y="11102"/>
                    <a:pt x="14280" y="11269"/>
                    <a:pt x="14073" y="11269"/>
                  </a:cubicBezTo>
                  <a:cubicBezTo>
                    <a:pt x="13867" y="11269"/>
                    <a:pt x="13699" y="11102"/>
                    <a:pt x="13699" y="10898"/>
                  </a:cubicBezTo>
                  <a:cubicBezTo>
                    <a:pt x="13699" y="10693"/>
                    <a:pt x="13867" y="10526"/>
                    <a:pt x="14073" y="10526"/>
                  </a:cubicBezTo>
                  <a:close/>
                  <a:moveTo>
                    <a:pt x="13619" y="12838"/>
                  </a:moveTo>
                  <a:cubicBezTo>
                    <a:pt x="13825" y="12838"/>
                    <a:pt x="13993" y="13006"/>
                    <a:pt x="13993" y="13210"/>
                  </a:cubicBezTo>
                  <a:cubicBezTo>
                    <a:pt x="13993" y="13416"/>
                    <a:pt x="13825" y="13582"/>
                    <a:pt x="13619" y="13582"/>
                  </a:cubicBezTo>
                  <a:cubicBezTo>
                    <a:pt x="13412" y="13582"/>
                    <a:pt x="13244" y="13416"/>
                    <a:pt x="13244" y="13210"/>
                  </a:cubicBezTo>
                  <a:cubicBezTo>
                    <a:pt x="13244" y="13006"/>
                    <a:pt x="13412" y="12838"/>
                    <a:pt x="13619" y="12838"/>
                  </a:cubicBezTo>
                  <a:close/>
                  <a:moveTo>
                    <a:pt x="13371" y="16210"/>
                  </a:moveTo>
                  <a:cubicBezTo>
                    <a:pt x="13577" y="16210"/>
                    <a:pt x="13745" y="16377"/>
                    <a:pt x="13745" y="16582"/>
                  </a:cubicBezTo>
                  <a:cubicBezTo>
                    <a:pt x="13745" y="16786"/>
                    <a:pt x="13577" y="16953"/>
                    <a:pt x="13371" y="16953"/>
                  </a:cubicBezTo>
                  <a:cubicBezTo>
                    <a:pt x="13165" y="16953"/>
                    <a:pt x="12996" y="16786"/>
                    <a:pt x="12996" y="16582"/>
                  </a:cubicBezTo>
                  <a:cubicBezTo>
                    <a:pt x="12996" y="16377"/>
                    <a:pt x="13165" y="16210"/>
                    <a:pt x="13371" y="16210"/>
                  </a:cubicBezTo>
                  <a:close/>
                  <a:moveTo>
                    <a:pt x="8299" y="0"/>
                  </a:moveTo>
                  <a:cubicBezTo>
                    <a:pt x="7455" y="0"/>
                    <a:pt x="6697" y="492"/>
                    <a:pt x="6352" y="1245"/>
                  </a:cubicBezTo>
                  <a:cubicBezTo>
                    <a:pt x="6299" y="1240"/>
                    <a:pt x="6246" y="1238"/>
                    <a:pt x="6193" y="1238"/>
                  </a:cubicBezTo>
                  <a:cubicBezTo>
                    <a:pt x="4966" y="1238"/>
                    <a:pt x="3964" y="2219"/>
                    <a:pt x="3935" y="3435"/>
                  </a:cubicBezTo>
                  <a:cubicBezTo>
                    <a:pt x="3830" y="3419"/>
                    <a:pt x="3722" y="3411"/>
                    <a:pt x="3615" y="3411"/>
                  </a:cubicBezTo>
                  <a:cubicBezTo>
                    <a:pt x="2370" y="3411"/>
                    <a:pt x="1356" y="4420"/>
                    <a:pt x="1356" y="5660"/>
                  </a:cubicBezTo>
                  <a:cubicBezTo>
                    <a:pt x="1356" y="5933"/>
                    <a:pt x="1403" y="6195"/>
                    <a:pt x="1498" y="6446"/>
                  </a:cubicBezTo>
                  <a:cubicBezTo>
                    <a:pt x="569" y="6997"/>
                    <a:pt x="1" y="7983"/>
                    <a:pt x="1" y="9074"/>
                  </a:cubicBezTo>
                  <a:cubicBezTo>
                    <a:pt x="1" y="9661"/>
                    <a:pt x="168" y="10231"/>
                    <a:pt x="483" y="10721"/>
                  </a:cubicBezTo>
                  <a:cubicBezTo>
                    <a:pt x="744" y="11127"/>
                    <a:pt x="1094" y="11464"/>
                    <a:pt x="1507" y="11708"/>
                  </a:cubicBezTo>
                  <a:cubicBezTo>
                    <a:pt x="1408" y="11965"/>
                    <a:pt x="1356" y="12239"/>
                    <a:pt x="1356" y="12515"/>
                  </a:cubicBezTo>
                  <a:cubicBezTo>
                    <a:pt x="1356" y="13062"/>
                    <a:pt x="1555" y="13590"/>
                    <a:pt x="1919" y="14001"/>
                  </a:cubicBezTo>
                  <a:cubicBezTo>
                    <a:pt x="1971" y="14060"/>
                    <a:pt x="2044" y="14090"/>
                    <a:pt x="2118" y="14090"/>
                  </a:cubicBezTo>
                  <a:cubicBezTo>
                    <a:pt x="2180" y="14090"/>
                    <a:pt x="2243" y="14068"/>
                    <a:pt x="2294" y="14023"/>
                  </a:cubicBezTo>
                  <a:cubicBezTo>
                    <a:pt x="2404" y="13926"/>
                    <a:pt x="2415" y="13758"/>
                    <a:pt x="2317" y="13649"/>
                  </a:cubicBezTo>
                  <a:cubicBezTo>
                    <a:pt x="2040" y="13335"/>
                    <a:pt x="1888" y="12933"/>
                    <a:pt x="1888" y="12515"/>
                  </a:cubicBezTo>
                  <a:cubicBezTo>
                    <a:pt x="1888" y="12234"/>
                    <a:pt x="1954" y="11966"/>
                    <a:pt x="2085" y="11718"/>
                  </a:cubicBezTo>
                  <a:cubicBezTo>
                    <a:pt x="2241" y="11423"/>
                    <a:pt x="2484" y="11172"/>
                    <a:pt x="2791" y="11006"/>
                  </a:cubicBezTo>
                  <a:cubicBezTo>
                    <a:pt x="2919" y="10936"/>
                    <a:pt x="2967" y="10775"/>
                    <a:pt x="2897" y="10645"/>
                  </a:cubicBezTo>
                  <a:cubicBezTo>
                    <a:pt x="2849" y="10557"/>
                    <a:pt x="2758" y="10507"/>
                    <a:pt x="2663" y="10507"/>
                  </a:cubicBezTo>
                  <a:cubicBezTo>
                    <a:pt x="2621" y="10507"/>
                    <a:pt x="2577" y="10517"/>
                    <a:pt x="2537" y="10539"/>
                  </a:cubicBezTo>
                  <a:cubicBezTo>
                    <a:pt x="2220" y="10711"/>
                    <a:pt x="1955" y="10952"/>
                    <a:pt x="1757" y="11238"/>
                  </a:cubicBezTo>
                  <a:cubicBezTo>
                    <a:pt x="997" y="10780"/>
                    <a:pt x="533" y="9972"/>
                    <a:pt x="533" y="9074"/>
                  </a:cubicBezTo>
                  <a:cubicBezTo>
                    <a:pt x="533" y="8115"/>
                    <a:pt x="1065" y="7255"/>
                    <a:pt x="1922" y="6820"/>
                  </a:cubicBezTo>
                  <a:cubicBezTo>
                    <a:pt x="1922" y="6820"/>
                    <a:pt x="2419" y="6544"/>
                    <a:pt x="3077" y="6544"/>
                  </a:cubicBezTo>
                  <a:cubicBezTo>
                    <a:pt x="3225" y="6544"/>
                    <a:pt x="3343" y="6424"/>
                    <a:pt x="3343" y="6278"/>
                  </a:cubicBezTo>
                  <a:cubicBezTo>
                    <a:pt x="3343" y="6131"/>
                    <a:pt x="3224" y="6013"/>
                    <a:pt x="3077" y="6013"/>
                  </a:cubicBezTo>
                  <a:cubicBezTo>
                    <a:pt x="2691" y="6013"/>
                    <a:pt x="2321" y="6084"/>
                    <a:pt x="1980" y="6214"/>
                  </a:cubicBezTo>
                  <a:cubicBezTo>
                    <a:pt x="1920" y="6036"/>
                    <a:pt x="1888" y="5852"/>
                    <a:pt x="1888" y="5661"/>
                  </a:cubicBezTo>
                  <a:cubicBezTo>
                    <a:pt x="1888" y="4714"/>
                    <a:pt x="2662" y="3943"/>
                    <a:pt x="3615" y="3943"/>
                  </a:cubicBezTo>
                  <a:cubicBezTo>
                    <a:pt x="3794" y="3943"/>
                    <a:pt x="3971" y="3971"/>
                    <a:pt x="4141" y="4025"/>
                  </a:cubicBezTo>
                  <a:cubicBezTo>
                    <a:pt x="4167" y="4033"/>
                    <a:pt x="4194" y="4037"/>
                    <a:pt x="4221" y="4037"/>
                  </a:cubicBezTo>
                  <a:cubicBezTo>
                    <a:pt x="4283" y="4037"/>
                    <a:pt x="4344" y="4015"/>
                    <a:pt x="4393" y="3974"/>
                  </a:cubicBezTo>
                  <a:cubicBezTo>
                    <a:pt x="4463" y="3915"/>
                    <a:pt x="4498" y="3824"/>
                    <a:pt x="4485" y="3733"/>
                  </a:cubicBezTo>
                  <a:cubicBezTo>
                    <a:pt x="4472" y="3651"/>
                    <a:pt x="4467" y="3568"/>
                    <a:pt x="4467" y="3487"/>
                  </a:cubicBezTo>
                  <a:cubicBezTo>
                    <a:pt x="4467" y="2540"/>
                    <a:pt x="5241" y="1770"/>
                    <a:pt x="6193" y="1770"/>
                  </a:cubicBezTo>
                  <a:cubicBezTo>
                    <a:pt x="6287" y="1770"/>
                    <a:pt x="6383" y="1778"/>
                    <a:pt x="6478" y="1794"/>
                  </a:cubicBezTo>
                  <a:cubicBezTo>
                    <a:pt x="7295" y="1929"/>
                    <a:pt x="7920" y="2637"/>
                    <a:pt x="7920" y="3487"/>
                  </a:cubicBezTo>
                  <a:cubicBezTo>
                    <a:pt x="7920" y="3635"/>
                    <a:pt x="8039" y="3753"/>
                    <a:pt x="8186" y="3753"/>
                  </a:cubicBezTo>
                  <a:cubicBezTo>
                    <a:pt x="8333" y="3753"/>
                    <a:pt x="8452" y="3634"/>
                    <a:pt x="8452" y="3487"/>
                  </a:cubicBezTo>
                  <a:cubicBezTo>
                    <a:pt x="8452" y="2491"/>
                    <a:pt x="7798" y="1645"/>
                    <a:pt x="6894" y="1350"/>
                  </a:cubicBezTo>
                  <a:cubicBezTo>
                    <a:pt x="7176" y="851"/>
                    <a:pt x="7709" y="532"/>
                    <a:pt x="8299" y="532"/>
                  </a:cubicBezTo>
                  <a:cubicBezTo>
                    <a:pt x="9187" y="532"/>
                    <a:pt x="9910" y="1250"/>
                    <a:pt x="9910" y="2133"/>
                  </a:cubicBezTo>
                  <a:lnTo>
                    <a:pt x="9910" y="2162"/>
                  </a:lnTo>
                  <a:lnTo>
                    <a:pt x="9399" y="2162"/>
                  </a:lnTo>
                  <a:cubicBezTo>
                    <a:pt x="9251" y="2162"/>
                    <a:pt x="9133" y="2281"/>
                    <a:pt x="9133" y="2428"/>
                  </a:cubicBezTo>
                  <a:cubicBezTo>
                    <a:pt x="9133" y="2575"/>
                    <a:pt x="9251" y="2694"/>
                    <a:pt x="9399" y="2694"/>
                  </a:cubicBezTo>
                  <a:lnTo>
                    <a:pt x="9910" y="2694"/>
                  </a:lnTo>
                  <a:lnTo>
                    <a:pt x="9910" y="4464"/>
                  </a:lnTo>
                  <a:lnTo>
                    <a:pt x="7759" y="4464"/>
                  </a:lnTo>
                  <a:cubicBezTo>
                    <a:pt x="7273" y="4464"/>
                    <a:pt x="6877" y="4071"/>
                    <a:pt x="6877" y="3588"/>
                  </a:cubicBezTo>
                  <a:cubicBezTo>
                    <a:pt x="6877" y="3441"/>
                    <a:pt x="6758" y="3322"/>
                    <a:pt x="6611" y="3322"/>
                  </a:cubicBezTo>
                  <a:cubicBezTo>
                    <a:pt x="6464" y="3322"/>
                    <a:pt x="6345" y="3441"/>
                    <a:pt x="6345" y="3588"/>
                  </a:cubicBezTo>
                  <a:cubicBezTo>
                    <a:pt x="6345" y="4365"/>
                    <a:pt x="6980" y="4996"/>
                    <a:pt x="7760" y="4996"/>
                  </a:cubicBezTo>
                  <a:lnTo>
                    <a:pt x="9910" y="4996"/>
                  </a:lnTo>
                  <a:lnTo>
                    <a:pt x="9910" y="9472"/>
                  </a:lnTo>
                  <a:lnTo>
                    <a:pt x="5597" y="9472"/>
                  </a:lnTo>
                  <a:cubicBezTo>
                    <a:pt x="5450" y="9472"/>
                    <a:pt x="5331" y="9591"/>
                    <a:pt x="5331" y="9738"/>
                  </a:cubicBezTo>
                  <a:cubicBezTo>
                    <a:pt x="5331" y="9885"/>
                    <a:pt x="5450" y="10004"/>
                    <a:pt x="5597" y="10004"/>
                  </a:cubicBezTo>
                  <a:lnTo>
                    <a:pt x="9910" y="10004"/>
                  </a:lnTo>
                  <a:lnTo>
                    <a:pt x="9910" y="13654"/>
                  </a:lnTo>
                  <a:lnTo>
                    <a:pt x="9088" y="13654"/>
                  </a:lnTo>
                  <a:cubicBezTo>
                    <a:pt x="8338" y="13654"/>
                    <a:pt x="7727" y="14262"/>
                    <a:pt x="7727" y="15009"/>
                  </a:cubicBezTo>
                  <a:cubicBezTo>
                    <a:pt x="7727" y="15156"/>
                    <a:pt x="7846" y="15275"/>
                    <a:pt x="7993" y="15275"/>
                  </a:cubicBezTo>
                  <a:cubicBezTo>
                    <a:pt x="8140" y="15275"/>
                    <a:pt x="8259" y="15156"/>
                    <a:pt x="8259" y="15009"/>
                  </a:cubicBezTo>
                  <a:cubicBezTo>
                    <a:pt x="8259" y="14555"/>
                    <a:pt x="8631" y="14186"/>
                    <a:pt x="9088" y="14186"/>
                  </a:cubicBezTo>
                  <a:lnTo>
                    <a:pt x="9909" y="14186"/>
                  </a:lnTo>
                  <a:lnTo>
                    <a:pt x="9909" y="16016"/>
                  </a:lnTo>
                  <a:cubicBezTo>
                    <a:pt x="9909" y="16058"/>
                    <a:pt x="9907" y="16099"/>
                    <a:pt x="9904" y="16141"/>
                  </a:cubicBezTo>
                  <a:lnTo>
                    <a:pt x="9398" y="16141"/>
                  </a:lnTo>
                  <a:cubicBezTo>
                    <a:pt x="9251" y="16141"/>
                    <a:pt x="9133" y="16260"/>
                    <a:pt x="9133" y="16406"/>
                  </a:cubicBezTo>
                  <a:cubicBezTo>
                    <a:pt x="9133" y="16553"/>
                    <a:pt x="9251" y="16672"/>
                    <a:pt x="9398" y="16672"/>
                  </a:cubicBezTo>
                  <a:lnTo>
                    <a:pt x="9767" y="16672"/>
                  </a:lnTo>
                  <a:cubicBezTo>
                    <a:pt x="9515" y="17229"/>
                    <a:pt x="8952" y="17618"/>
                    <a:pt x="8299" y="17618"/>
                  </a:cubicBezTo>
                  <a:cubicBezTo>
                    <a:pt x="7713" y="17618"/>
                    <a:pt x="7181" y="17302"/>
                    <a:pt x="6899" y="16807"/>
                  </a:cubicBezTo>
                  <a:cubicBezTo>
                    <a:pt x="7220" y="16702"/>
                    <a:pt x="7516" y="16526"/>
                    <a:pt x="7765" y="16285"/>
                  </a:cubicBezTo>
                  <a:cubicBezTo>
                    <a:pt x="7871" y="16184"/>
                    <a:pt x="7873" y="16015"/>
                    <a:pt x="7771" y="15909"/>
                  </a:cubicBezTo>
                  <a:cubicBezTo>
                    <a:pt x="7719" y="15855"/>
                    <a:pt x="7650" y="15828"/>
                    <a:pt x="7580" y="15828"/>
                  </a:cubicBezTo>
                  <a:cubicBezTo>
                    <a:pt x="7513" y="15828"/>
                    <a:pt x="7447" y="15853"/>
                    <a:pt x="7395" y="15902"/>
                  </a:cubicBezTo>
                  <a:cubicBezTo>
                    <a:pt x="7142" y="16148"/>
                    <a:pt x="6825" y="16306"/>
                    <a:pt x="6482" y="16363"/>
                  </a:cubicBezTo>
                  <a:cubicBezTo>
                    <a:pt x="6385" y="16379"/>
                    <a:pt x="6288" y="16387"/>
                    <a:pt x="6193" y="16387"/>
                  </a:cubicBezTo>
                  <a:cubicBezTo>
                    <a:pt x="5241" y="16387"/>
                    <a:pt x="4466" y="15617"/>
                    <a:pt x="4466" y="14670"/>
                  </a:cubicBezTo>
                  <a:cubicBezTo>
                    <a:pt x="4466" y="14647"/>
                    <a:pt x="4468" y="14621"/>
                    <a:pt x="4469" y="14596"/>
                  </a:cubicBezTo>
                  <a:cubicBezTo>
                    <a:pt x="4684" y="14509"/>
                    <a:pt x="4885" y="14389"/>
                    <a:pt x="5065" y="14239"/>
                  </a:cubicBezTo>
                  <a:cubicBezTo>
                    <a:pt x="5178" y="14145"/>
                    <a:pt x="5193" y="13977"/>
                    <a:pt x="5099" y="13864"/>
                  </a:cubicBezTo>
                  <a:cubicBezTo>
                    <a:pt x="5046" y="13802"/>
                    <a:pt x="4972" y="13771"/>
                    <a:pt x="4897" y="13771"/>
                  </a:cubicBezTo>
                  <a:cubicBezTo>
                    <a:pt x="4837" y="13771"/>
                    <a:pt x="4775" y="13791"/>
                    <a:pt x="4724" y="13831"/>
                  </a:cubicBezTo>
                  <a:cubicBezTo>
                    <a:pt x="4286" y="14176"/>
                    <a:pt x="3858" y="14232"/>
                    <a:pt x="3606" y="14232"/>
                  </a:cubicBezTo>
                  <a:cubicBezTo>
                    <a:pt x="3551" y="14232"/>
                    <a:pt x="3505" y="14230"/>
                    <a:pt x="3468" y="14227"/>
                  </a:cubicBezTo>
                  <a:cubicBezTo>
                    <a:pt x="3461" y="14226"/>
                    <a:pt x="3453" y="14226"/>
                    <a:pt x="3446" y="14226"/>
                  </a:cubicBezTo>
                  <a:cubicBezTo>
                    <a:pt x="3308" y="14226"/>
                    <a:pt x="3192" y="14331"/>
                    <a:pt x="3182" y="14469"/>
                  </a:cubicBezTo>
                  <a:cubicBezTo>
                    <a:pt x="3169" y="14616"/>
                    <a:pt x="3278" y="14744"/>
                    <a:pt x="3424" y="14756"/>
                  </a:cubicBezTo>
                  <a:cubicBezTo>
                    <a:pt x="3487" y="14761"/>
                    <a:pt x="3551" y="14764"/>
                    <a:pt x="3614" y="14764"/>
                  </a:cubicBezTo>
                  <a:cubicBezTo>
                    <a:pt x="3722" y="14764"/>
                    <a:pt x="3829" y="14757"/>
                    <a:pt x="3935" y="14741"/>
                  </a:cubicBezTo>
                  <a:cubicBezTo>
                    <a:pt x="3973" y="15949"/>
                    <a:pt x="4971" y="16919"/>
                    <a:pt x="6193" y="16919"/>
                  </a:cubicBezTo>
                  <a:cubicBezTo>
                    <a:pt x="6247" y="16919"/>
                    <a:pt x="6301" y="16917"/>
                    <a:pt x="6355" y="16913"/>
                  </a:cubicBezTo>
                  <a:cubicBezTo>
                    <a:pt x="6703" y="17660"/>
                    <a:pt x="7459" y="18149"/>
                    <a:pt x="8299" y="18149"/>
                  </a:cubicBezTo>
                  <a:cubicBezTo>
                    <a:pt x="9480" y="18149"/>
                    <a:pt x="10441" y="17193"/>
                    <a:pt x="10441" y="16016"/>
                  </a:cubicBezTo>
                  <a:lnTo>
                    <a:pt x="10441" y="15429"/>
                  </a:lnTo>
                  <a:lnTo>
                    <a:pt x="11850" y="15429"/>
                  </a:lnTo>
                  <a:cubicBezTo>
                    <a:pt x="11879" y="15430"/>
                    <a:pt x="11945" y="15457"/>
                    <a:pt x="11965" y="15476"/>
                  </a:cubicBezTo>
                  <a:lnTo>
                    <a:pt x="12600" y="16108"/>
                  </a:lnTo>
                  <a:cubicBezTo>
                    <a:pt x="12514" y="16245"/>
                    <a:pt x="12464" y="16407"/>
                    <a:pt x="12464" y="16582"/>
                  </a:cubicBezTo>
                  <a:cubicBezTo>
                    <a:pt x="12464" y="17080"/>
                    <a:pt x="12871" y="17485"/>
                    <a:pt x="13370" y="17485"/>
                  </a:cubicBezTo>
                  <a:cubicBezTo>
                    <a:pt x="13870" y="17485"/>
                    <a:pt x="14277" y="17080"/>
                    <a:pt x="14277" y="16582"/>
                  </a:cubicBezTo>
                  <a:cubicBezTo>
                    <a:pt x="14277" y="16084"/>
                    <a:pt x="13870" y="15678"/>
                    <a:pt x="13370" y="15678"/>
                  </a:cubicBezTo>
                  <a:cubicBezTo>
                    <a:pt x="13239" y="15678"/>
                    <a:pt x="13114" y="15707"/>
                    <a:pt x="13001" y="15758"/>
                  </a:cubicBezTo>
                  <a:lnTo>
                    <a:pt x="12340" y="15099"/>
                  </a:lnTo>
                  <a:cubicBezTo>
                    <a:pt x="12221" y="14980"/>
                    <a:pt x="12019" y="14897"/>
                    <a:pt x="11850" y="14897"/>
                  </a:cubicBezTo>
                  <a:lnTo>
                    <a:pt x="10442" y="14897"/>
                  </a:lnTo>
                  <a:lnTo>
                    <a:pt x="10442" y="13476"/>
                  </a:lnTo>
                  <a:lnTo>
                    <a:pt x="12753" y="13476"/>
                  </a:lnTo>
                  <a:cubicBezTo>
                    <a:pt x="12867" y="13845"/>
                    <a:pt x="13212" y="14114"/>
                    <a:pt x="13619" y="14114"/>
                  </a:cubicBezTo>
                  <a:cubicBezTo>
                    <a:pt x="14119" y="14114"/>
                    <a:pt x="14525" y="13708"/>
                    <a:pt x="14525" y="13210"/>
                  </a:cubicBezTo>
                  <a:cubicBezTo>
                    <a:pt x="14525" y="12712"/>
                    <a:pt x="14119" y="12308"/>
                    <a:pt x="13619" y="12308"/>
                  </a:cubicBezTo>
                  <a:cubicBezTo>
                    <a:pt x="13212" y="12308"/>
                    <a:pt x="12867" y="12576"/>
                    <a:pt x="12753" y="12944"/>
                  </a:cubicBezTo>
                  <a:lnTo>
                    <a:pt x="10442" y="12944"/>
                  </a:lnTo>
                  <a:lnTo>
                    <a:pt x="10442" y="11164"/>
                  </a:lnTo>
                  <a:lnTo>
                    <a:pt x="13207" y="11164"/>
                  </a:lnTo>
                  <a:cubicBezTo>
                    <a:pt x="13321" y="11532"/>
                    <a:pt x="13667" y="11801"/>
                    <a:pt x="14073" y="11801"/>
                  </a:cubicBezTo>
                  <a:cubicBezTo>
                    <a:pt x="14573" y="11801"/>
                    <a:pt x="14980" y="11396"/>
                    <a:pt x="14980" y="10898"/>
                  </a:cubicBezTo>
                  <a:cubicBezTo>
                    <a:pt x="14980" y="10400"/>
                    <a:pt x="14572" y="9994"/>
                    <a:pt x="14073" y="9994"/>
                  </a:cubicBezTo>
                  <a:cubicBezTo>
                    <a:pt x="13667" y="9994"/>
                    <a:pt x="13321" y="10263"/>
                    <a:pt x="13207" y="10632"/>
                  </a:cubicBezTo>
                  <a:lnTo>
                    <a:pt x="10442" y="10632"/>
                  </a:lnTo>
                  <a:lnTo>
                    <a:pt x="10442" y="8697"/>
                  </a:lnTo>
                  <a:lnTo>
                    <a:pt x="11100" y="8697"/>
                  </a:lnTo>
                  <a:cubicBezTo>
                    <a:pt x="11214" y="9065"/>
                    <a:pt x="11559" y="9334"/>
                    <a:pt x="11967" y="9334"/>
                  </a:cubicBezTo>
                  <a:cubicBezTo>
                    <a:pt x="12466" y="9334"/>
                    <a:pt x="12872" y="8929"/>
                    <a:pt x="12872" y="8431"/>
                  </a:cubicBezTo>
                  <a:cubicBezTo>
                    <a:pt x="12872" y="7933"/>
                    <a:pt x="12466" y="7528"/>
                    <a:pt x="11967" y="7528"/>
                  </a:cubicBezTo>
                  <a:cubicBezTo>
                    <a:pt x="11559" y="7528"/>
                    <a:pt x="11214" y="7796"/>
                    <a:pt x="11100" y="8165"/>
                  </a:cubicBezTo>
                  <a:lnTo>
                    <a:pt x="10442" y="8165"/>
                  </a:lnTo>
                  <a:lnTo>
                    <a:pt x="10442" y="6631"/>
                  </a:lnTo>
                  <a:lnTo>
                    <a:pt x="13338" y="6631"/>
                  </a:lnTo>
                  <a:cubicBezTo>
                    <a:pt x="13367" y="6632"/>
                    <a:pt x="13433" y="6659"/>
                    <a:pt x="13453" y="6679"/>
                  </a:cubicBezTo>
                  <a:lnTo>
                    <a:pt x="13999" y="7222"/>
                  </a:lnTo>
                  <a:cubicBezTo>
                    <a:pt x="14052" y="7274"/>
                    <a:pt x="14120" y="7299"/>
                    <a:pt x="14187" y="7299"/>
                  </a:cubicBezTo>
                  <a:cubicBezTo>
                    <a:pt x="14255" y="7299"/>
                    <a:pt x="14324" y="7274"/>
                    <a:pt x="14375" y="7221"/>
                  </a:cubicBezTo>
                  <a:cubicBezTo>
                    <a:pt x="14479" y="7117"/>
                    <a:pt x="14479" y="6949"/>
                    <a:pt x="14374" y="6845"/>
                  </a:cubicBezTo>
                  <a:lnTo>
                    <a:pt x="13828" y="6302"/>
                  </a:lnTo>
                  <a:cubicBezTo>
                    <a:pt x="13709" y="6182"/>
                    <a:pt x="13508" y="6099"/>
                    <a:pt x="13338" y="6099"/>
                  </a:cubicBezTo>
                  <a:lnTo>
                    <a:pt x="10442" y="6099"/>
                  </a:lnTo>
                  <a:lnTo>
                    <a:pt x="10442" y="4996"/>
                  </a:lnTo>
                  <a:lnTo>
                    <a:pt x="12636" y="4996"/>
                  </a:lnTo>
                  <a:cubicBezTo>
                    <a:pt x="12804" y="4996"/>
                    <a:pt x="13007" y="4913"/>
                    <a:pt x="13126" y="4794"/>
                  </a:cubicBezTo>
                  <a:lnTo>
                    <a:pt x="14153" y="3771"/>
                  </a:lnTo>
                  <a:cubicBezTo>
                    <a:pt x="14256" y="3812"/>
                    <a:pt x="14369" y="3835"/>
                    <a:pt x="14486" y="3835"/>
                  </a:cubicBezTo>
                  <a:cubicBezTo>
                    <a:pt x="14986" y="3835"/>
                    <a:pt x="15393" y="3429"/>
                    <a:pt x="15393" y="2931"/>
                  </a:cubicBezTo>
                  <a:cubicBezTo>
                    <a:pt x="15393" y="2433"/>
                    <a:pt x="14986" y="2029"/>
                    <a:pt x="14486" y="2029"/>
                  </a:cubicBezTo>
                  <a:cubicBezTo>
                    <a:pt x="13987" y="2029"/>
                    <a:pt x="13581" y="2433"/>
                    <a:pt x="13581" y="2931"/>
                  </a:cubicBezTo>
                  <a:cubicBezTo>
                    <a:pt x="13581" y="3119"/>
                    <a:pt x="13637" y="3293"/>
                    <a:pt x="13736" y="3438"/>
                  </a:cubicBezTo>
                  <a:lnTo>
                    <a:pt x="12751" y="4416"/>
                  </a:lnTo>
                  <a:cubicBezTo>
                    <a:pt x="12730" y="4437"/>
                    <a:pt x="12665" y="4464"/>
                    <a:pt x="12636" y="4464"/>
                  </a:cubicBezTo>
                  <a:lnTo>
                    <a:pt x="10442" y="4464"/>
                  </a:lnTo>
                  <a:lnTo>
                    <a:pt x="10442" y="2705"/>
                  </a:lnTo>
                  <a:lnTo>
                    <a:pt x="11059" y="2705"/>
                  </a:lnTo>
                  <a:cubicBezTo>
                    <a:pt x="11173" y="3073"/>
                    <a:pt x="11518" y="3342"/>
                    <a:pt x="11924" y="3342"/>
                  </a:cubicBezTo>
                  <a:cubicBezTo>
                    <a:pt x="12424" y="3342"/>
                    <a:pt x="12831" y="2937"/>
                    <a:pt x="12831" y="2439"/>
                  </a:cubicBezTo>
                  <a:cubicBezTo>
                    <a:pt x="12831" y="1941"/>
                    <a:pt x="12424" y="1535"/>
                    <a:pt x="11924" y="1535"/>
                  </a:cubicBezTo>
                  <a:cubicBezTo>
                    <a:pt x="11518" y="1535"/>
                    <a:pt x="11173" y="1804"/>
                    <a:pt x="11059" y="2173"/>
                  </a:cubicBezTo>
                  <a:lnTo>
                    <a:pt x="10441" y="2173"/>
                  </a:lnTo>
                  <a:lnTo>
                    <a:pt x="10441" y="2133"/>
                  </a:lnTo>
                  <a:cubicBezTo>
                    <a:pt x="10441" y="956"/>
                    <a:pt x="9481" y="0"/>
                    <a:pt x="8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4" name="Google Shape;1384;p38"/>
          <p:cNvGrpSpPr/>
          <p:nvPr/>
        </p:nvGrpSpPr>
        <p:grpSpPr>
          <a:xfrm>
            <a:off x="6876666" y="2404306"/>
            <a:ext cx="585440" cy="602023"/>
            <a:chOff x="1888890" y="3144712"/>
            <a:chExt cx="585440" cy="602023"/>
          </a:xfrm>
        </p:grpSpPr>
        <p:sp>
          <p:nvSpPr>
            <p:cNvPr id="1385" name="Google Shape;1385;p38"/>
            <p:cNvSpPr/>
            <p:nvPr/>
          </p:nvSpPr>
          <p:spPr>
            <a:xfrm>
              <a:off x="2170085" y="3159206"/>
              <a:ext cx="53532" cy="53499"/>
            </a:xfrm>
            <a:custGeom>
              <a:rect b="b" l="l" r="r" t="t"/>
              <a:pathLst>
                <a:path extrusionOk="0" h="1613" w="1614">
                  <a:moveTo>
                    <a:pt x="1082" y="532"/>
                  </a:moveTo>
                  <a:lnTo>
                    <a:pt x="1082" y="1081"/>
                  </a:lnTo>
                  <a:lnTo>
                    <a:pt x="533" y="1081"/>
                  </a:lnTo>
                  <a:lnTo>
                    <a:pt x="533" y="532"/>
                  </a:lnTo>
                  <a:close/>
                  <a:moveTo>
                    <a:pt x="373" y="1"/>
                  </a:moveTo>
                  <a:cubicBezTo>
                    <a:pt x="168" y="1"/>
                    <a:pt x="1" y="167"/>
                    <a:pt x="1" y="373"/>
                  </a:cubicBezTo>
                  <a:lnTo>
                    <a:pt x="1" y="1241"/>
                  </a:lnTo>
                  <a:cubicBezTo>
                    <a:pt x="1" y="1447"/>
                    <a:pt x="168" y="1613"/>
                    <a:pt x="373" y="1613"/>
                  </a:cubicBezTo>
                  <a:lnTo>
                    <a:pt x="1242" y="1613"/>
                  </a:lnTo>
                  <a:cubicBezTo>
                    <a:pt x="1447" y="1613"/>
                    <a:pt x="1614" y="1447"/>
                    <a:pt x="1614" y="1241"/>
                  </a:cubicBezTo>
                  <a:lnTo>
                    <a:pt x="1614" y="373"/>
                  </a:lnTo>
                  <a:cubicBezTo>
                    <a:pt x="1614" y="167"/>
                    <a:pt x="1447" y="1"/>
                    <a:pt x="1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1981726" y="3530782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3"/>
                  </a:moveTo>
                  <a:lnTo>
                    <a:pt x="1082" y="1082"/>
                  </a:lnTo>
                  <a:lnTo>
                    <a:pt x="533" y="1082"/>
                  </a:lnTo>
                  <a:lnTo>
                    <a:pt x="533" y="533"/>
                  </a:lnTo>
                  <a:close/>
                  <a:moveTo>
                    <a:pt x="372" y="1"/>
                  </a:moveTo>
                  <a:cubicBezTo>
                    <a:pt x="167" y="1"/>
                    <a:pt x="1" y="167"/>
                    <a:pt x="1" y="372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2"/>
                  </a:lnTo>
                  <a:cubicBezTo>
                    <a:pt x="1614" y="167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1915424" y="3185475"/>
              <a:ext cx="53532" cy="53532"/>
            </a:xfrm>
            <a:custGeom>
              <a:rect b="b" l="l" r="r" t="t"/>
              <a:pathLst>
                <a:path extrusionOk="0" h="1614" w="1614">
                  <a:moveTo>
                    <a:pt x="1082" y="532"/>
                  </a:moveTo>
                  <a:lnTo>
                    <a:pt x="1082" y="1082"/>
                  </a:lnTo>
                  <a:lnTo>
                    <a:pt x="532" y="1082"/>
                  </a:lnTo>
                  <a:lnTo>
                    <a:pt x="532" y="532"/>
                  </a:lnTo>
                  <a:close/>
                  <a:moveTo>
                    <a:pt x="372" y="1"/>
                  </a:moveTo>
                  <a:cubicBezTo>
                    <a:pt x="167" y="1"/>
                    <a:pt x="1" y="168"/>
                    <a:pt x="1" y="373"/>
                  </a:cubicBezTo>
                  <a:lnTo>
                    <a:pt x="1" y="1241"/>
                  </a:lnTo>
                  <a:cubicBezTo>
                    <a:pt x="1" y="1446"/>
                    <a:pt x="167" y="1614"/>
                    <a:pt x="372" y="1614"/>
                  </a:cubicBezTo>
                  <a:lnTo>
                    <a:pt x="1241" y="1614"/>
                  </a:lnTo>
                  <a:cubicBezTo>
                    <a:pt x="1446" y="1614"/>
                    <a:pt x="1614" y="1446"/>
                    <a:pt x="1614" y="1241"/>
                  </a:cubicBezTo>
                  <a:lnTo>
                    <a:pt x="1614" y="373"/>
                  </a:lnTo>
                  <a:cubicBezTo>
                    <a:pt x="1614" y="168"/>
                    <a:pt x="1446" y="1"/>
                    <a:pt x="1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1920565" y="3144712"/>
              <a:ext cx="553765" cy="602023"/>
            </a:xfrm>
            <a:custGeom>
              <a:rect b="b" l="l" r="r" t="t"/>
              <a:pathLst>
                <a:path extrusionOk="0" h="18151" w="16696">
                  <a:moveTo>
                    <a:pt x="4488" y="532"/>
                  </a:moveTo>
                  <a:cubicBezTo>
                    <a:pt x="4721" y="532"/>
                    <a:pt x="4911" y="722"/>
                    <a:pt x="4911" y="955"/>
                  </a:cubicBezTo>
                  <a:cubicBezTo>
                    <a:pt x="4911" y="1189"/>
                    <a:pt x="4721" y="1377"/>
                    <a:pt x="4488" y="1377"/>
                  </a:cubicBezTo>
                  <a:cubicBezTo>
                    <a:pt x="4255" y="1377"/>
                    <a:pt x="4065" y="1189"/>
                    <a:pt x="4065" y="955"/>
                  </a:cubicBezTo>
                  <a:cubicBezTo>
                    <a:pt x="4065" y="722"/>
                    <a:pt x="4255" y="532"/>
                    <a:pt x="4488" y="532"/>
                  </a:cubicBezTo>
                  <a:close/>
                  <a:moveTo>
                    <a:pt x="2800" y="3960"/>
                  </a:moveTo>
                  <a:lnTo>
                    <a:pt x="2800" y="4509"/>
                  </a:lnTo>
                  <a:lnTo>
                    <a:pt x="2249" y="4509"/>
                  </a:lnTo>
                  <a:lnTo>
                    <a:pt x="2249" y="3960"/>
                  </a:lnTo>
                  <a:close/>
                  <a:moveTo>
                    <a:pt x="2260" y="7641"/>
                  </a:moveTo>
                  <a:lnTo>
                    <a:pt x="2260" y="8190"/>
                  </a:lnTo>
                  <a:lnTo>
                    <a:pt x="1710" y="8190"/>
                  </a:lnTo>
                  <a:lnTo>
                    <a:pt x="1710" y="7641"/>
                  </a:lnTo>
                  <a:close/>
                  <a:moveTo>
                    <a:pt x="956" y="9840"/>
                  </a:moveTo>
                  <a:cubicBezTo>
                    <a:pt x="1189" y="9840"/>
                    <a:pt x="1379" y="10030"/>
                    <a:pt x="1379" y="10263"/>
                  </a:cubicBezTo>
                  <a:cubicBezTo>
                    <a:pt x="1379" y="10496"/>
                    <a:pt x="1189" y="10686"/>
                    <a:pt x="956" y="10686"/>
                  </a:cubicBezTo>
                  <a:cubicBezTo>
                    <a:pt x="723" y="10686"/>
                    <a:pt x="533" y="10496"/>
                    <a:pt x="533" y="10263"/>
                  </a:cubicBezTo>
                  <a:cubicBezTo>
                    <a:pt x="533" y="10030"/>
                    <a:pt x="723" y="9840"/>
                    <a:pt x="956" y="9840"/>
                  </a:cubicBezTo>
                  <a:close/>
                  <a:moveTo>
                    <a:pt x="10194" y="12157"/>
                  </a:moveTo>
                  <a:cubicBezTo>
                    <a:pt x="10497" y="12157"/>
                    <a:pt x="10744" y="12404"/>
                    <a:pt x="10744" y="12707"/>
                  </a:cubicBezTo>
                  <a:cubicBezTo>
                    <a:pt x="10744" y="13009"/>
                    <a:pt x="10497" y="13256"/>
                    <a:pt x="10194" y="13256"/>
                  </a:cubicBezTo>
                  <a:cubicBezTo>
                    <a:pt x="9891" y="13256"/>
                    <a:pt x="9645" y="13009"/>
                    <a:pt x="9645" y="12707"/>
                  </a:cubicBezTo>
                  <a:cubicBezTo>
                    <a:pt x="9645" y="12404"/>
                    <a:pt x="9891" y="12157"/>
                    <a:pt x="10194" y="12157"/>
                  </a:cubicBezTo>
                  <a:close/>
                  <a:moveTo>
                    <a:pt x="5975" y="10529"/>
                  </a:moveTo>
                  <a:cubicBezTo>
                    <a:pt x="6735" y="10529"/>
                    <a:pt x="7353" y="11147"/>
                    <a:pt x="7353" y="11907"/>
                  </a:cubicBezTo>
                  <a:cubicBezTo>
                    <a:pt x="7353" y="12666"/>
                    <a:pt x="6735" y="13285"/>
                    <a:pt x="5975" y="13285"/>
                  </a:cubicBezTo>
                  <a:cubicBezTo>
                    <a:pt x="5216" y="13285"/>
                    <a:pt x="4598" y="12666"/>
                    <a:pt x="4598" y="11907"/>
                  </a:cubicBezTo>
                  <a:cubicBezTo>
                    <a:pt x="4598" y="11147"/>
                    <a:pt x="5216" y="10529"/>
                    <a:pt x="5975" y="10529"/>
                  </a:cubicBezTo>
                  <a:close/>
                  <a:moveTo>
                    <a:pt x="7876" y="11723"/>
                  </a:moveTo>
                  <a:lnTo>
                    <a:pt x="7876" y="11723"/>
                  </a:lnTo>
                  <a:cubicBezTo>
                    <a:pt x="8372" y="11782"/>
                    <a:pt x="8836" y="11944"/>
                    <a:pt x="9248" y="12185"/>
                  </a:cubicBezTo>
                  <a:cubicBezTo>
                    <a:pt x="9161" y="12340"/>
                    <a:pt x="9113" y="12518"/>
                    <a:pt x="9113" y="12707"/>
                  </a:cubicBezTo>
                  <a:cubicBezTo>
                    <a:pt x="9113" y="13303"/>
                    <a:pt x="9598" y="13788"/>
                    <a:pt x="10194" y="13788"/>
                  </a:cubicBezTo>
                  <a:cubicBezTo>
                    <a:pt x="10358" y="13788"/>
                    <a:pt x="10513" y="13751"/>
                    <a:pt x="10652" y="13686"/>
                  </a:cubicBezTo>
                  <a:cubicBezTo>
                    <a:pt x="10891" y="14167"/>
                    <a:pt x="11027" y="14708"/>
                    <a:pt x="11027" y="15280"/>
                  </a:cubicBezTo>
                  <a:cubicBezTo>
                    <a:pt x="11027" y="15614"/>
                    <a:pt x="10981" y="15943"/>
                    <a:pt x="10890" y="16261"/>
                  </a:cubicBezTo>
                  <a:lnTo>
                    <a:pt x="10152" y="16261"/>
                  </a:lnTo>
                  <a:cubicBezTo>
                    <a:pt x="9711" y="16261"/>
                    <a:pt x="9351" y="15902"/>
                    <a:pt x="9351" y="15460"/>
                  </a:cubicBezTo>
                  <a:lnTo>
                    <a:pt x="9351" y="14651"/>
                  </a:lnTo>
                  <a:cubicBezTo>
                    <a:pt x="9351" y="14511"/>
                    <a:pt x="9241" y="14393"/>
                    <a:pt x="9101" y="14385"/>
                  </a:cubicBezTo>
                  <a:cubicBezTo>
                    <a:pt x="8260" y="14337"/>
                    <a:pt x="7440" y="14090"/>
                    <a:pt x="6714" y="13668"/>
                  </a:cubicBezTo>
                  <a:cubicBezTo>
                    <a:pt x="7402" y="13379"/>
                    <a:pt x="7885" y="12698"/>
                    <a:pt x="7885" y="11907"/>
                  </a:cubicBezTo>
                  <a:cubicBezTo>
                    <a:pt x="7885" y="11844"/>
                    <a:pt x="7882" y="11783"/>
                    <a:pt x="7876" y="11723"/>
                  </a:cubicBezTo>
                  <a:close/>
                  <a:moveTo>
                    <a:pt x="9951" y="3359"/>
                  </a:moveTo>
                  <a:cubicBezTo>
                    <a:pt x="10397" y="3454"/>
                    <a:pt x="10761" y="3779"/>
                    <a:pt x="10898" y="4230"/>
                  </a:cubicBezTo>
                  <a:cubicBezTo>
                    <a:pt x="10922" y="4312"/>
                    <a:pt x="10986" y="4378"/>
                    <a:pt x="11068" y="4404"/>
                  </a:cubicBezTo>
                  <a:cubicBezTo>
                    <a:pt x="11132" y="4426"/>
                    <a:pt x="11194" y="4448"/>
                    <a:pt x="11257" y="4472"/>
                  </a:cubicBezTo>
                  <a:lnTo>
                    <a:pt x="9508" y="6221"/>
                  </a:lnTo>
                  <a:lnTo>
                    <a:pt x="8019" y="6221"/>
                  </a:lnTo>
                  <a:cubicBezTo>
                    <a:pt x="7872" y="6221"/>
                    <a:pt x="7754" y="6340"/>
                    <a:pt x="7754" y="6487"/>
                  </a:cubicBezTo>
                  <a:cubicBezTo>
                    <a:pt x="7754" y="6633"/>
                    <a:pt x="7872" y="6752"/>
                    <a:pt x="8019" y="6752"/>
                  </a:cubicBezTo>
                  <a:lnTo>
                    <a:pt x="8977" y="6752"/>
                  </a:lnTo>
                  <a:lnTo>
                    <a:pt x="7912" y="7817"/>
                  </a:lnTo>
                  <a:cubicBezTo>
                    <a:pt x="7808" y="7921"/>
                    <a:pt x="7808" y="8089"/>
                    <a:pt x="7912" y="8193"/>
                  </a:cubicBezTo>
                  <a:cubicBezTo>
                    <a:pt x="7964" y="8245"/>
                    <a:pt x="8032" y="8271"/>
                    <a:pt x="8100" y="8271"/>
                  </a:cubicBezTo>
                  <a:cubicBezTo>
                    <a:pt x="8168" y="8271"/>
                    <a:pt x="8236" y="8245"/>
                    <a:pt x="8288" y="8193"/>
                  </a:cubicBezTo>
                  <a:lnTo>
                    <a:pt x="12144" y="4337"/>
                  </a:lnTo>
                  <a:cubicBezTo>
                    <a:pt x="12868" y="4761"/>
                    <a:pt x="13491" y="5356"/>
                    <a:pt x="13948" y="6059"/>
                  </a:cubicBezTo>
                  <a:cubicBezTo>
                    <a:pt x="14453" y="6837"/>
                    <a:pt x="14750" y="7738"/>
                    <a:pt x="14806" y="8661"/>
                  </a:cubicBezTo>
                  <a:lnTo>
                    <a:pt x="14806" y="9986"/>
                  </a:lnTo>
                  <a:cubicBezTo>
                    <a:pt x="14806" y="10032"/>
                    <a:pt x="14818" y="10076"/>
                    <a:pt x="14841" y="10116"/>
                  </a:cubicBezTo>
                  <a:lnTo>
                    <a:pt x="16080" y="12312"/>
                  </a:lnTo>
                  <a:cubicBezTo>
                    <a:pt x="16128" y="12396"/>
                    <a:pt x="16134" y="12461"/>
                    <a:pt x="16120" y="12486"/>
                  </a:cubicBezTo>
                  <a:cubicBezTo>
                    <a:pt x="16105" y="12510"/>
                    <a:pt x="16046" y="12536"/>
                    <a:pt x="15948" y="12536"/>
                  </a:cubicBezTo>
                  <a:lnTo>
                    <a:pt x="15072" y="12536"/>
                  </a:lnTo>
                  <a:cubicBezTo>
                    <a:pt x="14926" y="12536"/>
                    <a:pt x="14807" y="12655"/>
                    <a:pt x="14807" y="12802"/>
                  </a:cubicBezTo>
                  <a:lnTo>
                    <a:pt x="14807" y="13433"/>
                  </a:lnTo>
                  <a:lnTo>
                    <a:pt x="13349" y="13433"/>
                  </a:lnTo>
                  <a:cubicBezTo>
                    <a:pt x="13007" y="13433"/>
                    <a:pt x="12728" y="13712"/>
                    <a:pt x="12728" y="14054"/>
                  </a:cubicBezTo>
                  <a:lnTo>
                    <a:pt x="12728" y="16261"/>
                  </a:lnTo>
                  <a:lnTo>
                    <a:pt x="11440" y="16261"/>
                  </a:lnTo>
                  <a:cubicBezTo>
                    <a:pt x="11519" y="15941"/>
                    <a:pt x="11559" y="15612"/>
                    <a:pt x="11559" y="15280"/>
                  </a:cubicBezTo>
                  <a:cubicBezTo>
                    <a:pt x="11559" y="14577"/>
                    <a:pt x="11382" y="13917"/>
                    <a:pt x="11071" y="13338"/>
                  </a:cubicBezTo>
                  <a:cubicBezTo>
                    <a:pt x="11199" y="13160"/>
                    <a:pt x="11275" y="12942"/>
                    <a:pt x="11275" y="12707"/>
                  </a:cubicBezTo>
                  <a:cubicBezTo>
                    <a:pt x="11275" y="12110"/>
                    <a:pt x="10790" y="11625"/>
                    <a:pt x="10194" y="11625"/>
                  </a:cubicBezTo>
                  <a:cubicBezTo>
                    <a:pt x="9984" y="11625"/>
                    <a:pt x="9788" y="11686"/>
                    <a:pt x="9621" y="11790"/>
                  </a:cubicBezTo>
                  <a:cubicBezTo>
                    <a:pt x="9069" y="11444"/>
                    <a:pt x="8427" y="11225"/>
                    <a:pt x="7739" y="11176"/>
                  </a:cubicBezTo>
                  <a:cubicBezTo>
                    <a:pt x="7509" y="10620"/>
                    <a:pt x="7024" y="10197"/>
                    <a:pt x="6429" y="10051"/>
                  </a:cubicBezTo>
                  <a:lnTo>
                    <a:pt x="7083" y="9398"/>
                  </a:lnTo>
                  <a:cubicBezTo>
                    <a:pt x="7187" y="9295"/>
                    <a:pt x="7187" y="9126"/>
                    <a:pt x="7083" y="9023"/>
                  </a:cubicBezTo>
                  <a:cubicBezTo>
                    <a:pt x="7031" y="8970"/>
                    <a:pt x="6963" y="8944"/>
                    <a:pt x="6895" y="8944"/>
                  </a:cubicBezTo>
                  <a:cubicBezTo>
                    <a:pt x="6827" y="8944"/>
                    <a:pt x="6759" y="8970"/>
                    <a:pt x="6706" y="9023"/>
                  </a:cubicBezTo>
                  <a:lnTo>
                    <a:pt x="5714" y="10015"/>
                  </a:lnTo>
                  <a:cubicBezTo>
                    <a:pt x="5414" y="10057"/>
                    <a:pt x="5136" y="10167"/>
                    <a:pt x="4897" y="10332"/>
                  </a:cubicBezTo>
                  <a:cubicBezTo>
                    <a:pt x="4845" y="10149"/>
                    <a:pt x="4804" y="9964"/>
                    <a:pt x="4773" y="9775"/>
                  </a:cubicBezTo>
                  <a:lnTo>
                    <a:pt x="5265" y="9775"/>
                  </a:lnTo>
                  <a:cubicBezTo>
                    <a:pt x="5412" y="9775"/>
                    <a:pt x="5531" y="9656"/>
                    <a:pt x="5531" y="9509"/>
                  </a:cubicBezTo>
                  <a:cubicBezTo>
                    <a:pt x="5531" y="9362"/>
                    <a:pt x="5412" y="9243"/>
                    <a:pt x="5265" y="9243"/>
                  </a:cubicBezTo>
                  <a:lnTo>
                    <a:pt x="4557" y="9243"/>
                  </a:lnTo>
                  <a:cubicBezTo>
                    <a:pt x="4247" y="9004"/>
                    <a:pt x="4065" y="8634"/>
                    <a:pt x="4065" y="8241"/>
                  </a:cubicBezTo>
                  <a:cubicBezTo>
                    <a:pt x="4065" y="7782"/>
                    <a:pt x="4309" y="7366"/>
                    <a:pt x="4705" y="7141"/>
                  </a:cubicBezTo>
                  <a:lnTo>
                    <a:pt x="5354" y="7141"/>
                  </a:lnTo>
                  <a:lnTo>
                    <a:pt x="5354" y="8086"/>
                  </a:lnTo>
                  <a:cubicBezTo>
                    <a:pt x="5354" y="8232"/>
                    <a:pt x="5473" y="8351"/>
                    <a:pt x="5620" y="8351"/>
                  </a:cubicBezTo>
                  <a:cubicBezTo>
                    <a:pt x="5767" y="8351"/>
                    <a:pt x="5886" y="8232"/>
                    <a:pt x="5886" y="8086"/>
                  </a:cubicBezTo>
                  <a:lnTo>
                    <a:pt x="5886" y="7141"/>
                  </a:lnTo>
                  <a:lnTo>
                    <a:pt x="6598" y="7141"/>
                  </a:lnTo>
                  <a:cubicBezTo>
                    <a:pt x="6744" y="7141"/>
                    <a:pt x="6864" y="7021"/>
                    <a:pt x="6864" y="6875"/>
                  </a:cubicBezTo>
                  <a:cubicBezTo>
                    <a:pt x="6864" y="6728"/>
                    <a:pt x="6744" y="6610"/>
                    <a:pt x="6598" y="6610"/>
                  </a:cubicBezTo>
                  <a:lnTo>
                    <a:pt x="4787" y="6610"/>
                  </a:lnTo>
                  <a:cubicBezTo>
                    <a:pt x="4693" y="6428"/>
                    <a:pt x="4642" y="6228"/>
                    <a:pt x="4642" y="6020"/>
                  </a:cubicBezTo>
                  <a:cubicBezTo>
                    <a:pt x="4642" y="5321"/>
                    <a:pt x="5210" y="4753"/>
                    <a:pt x="5909" y="4753"/>
                  </a:cubicBezTo>
                  <a:cubicBezTo>
                    <a:pt x="5987" y="4753"/>
                    <a:pt x="6064" y="4761"/>
                    <a:pt x="6140" y="4775"/>
                  </a:cubicBezTo>
                  <a:lnTo>
                    <a:pt x="6140" y="5687"/>
                  </a:lnTo>
                  <a:cubicBezTo>
                    <a:pt x="6140" y="5834"/>
                    <a:pt x="6259" y="5953"/>
                    <a:pt x="6406" y="5953"/>
                  </a:cubicBezTo>
                  <a:cubicBezTo>
                    <a:pt x="6552" y="5953"/>
                    <a:pt x="6672" y="5834"/>
                    <a:pt x="6672" y="5687"/>
                  </a:cubicBezTo>
                  <a:lnTo>
                    <a:pt x="6672" y="5420"/>
                  </a:lnTo>
                  <a:lnTo>
                    <a:pt x="8108" y="5420"/>
                  </a:lnTo>
                  <a:cubicBezTo>
                    <a:pt x="8255" y="5420"/>
                    <a:pt x="8374" y="5301"/>
                    <a:pt x="8374" y="5154"/>
                  </a:cubicBezTo>
                  <a:cubicBezTo>
                    <a:pt x="8374" y="5007"/>
                    <a:pt x="8255" y="4888"/>
                    <a:pt x="8108" y="4888"/>
                  </a:cubicBezTo>
                  <a:lnTo>
                    <a:pt x="6672" y="4888"/>
                  </a:lnTo>
                  <a:lnTo>
                    <a:pt x="6672" y="4615"/>
                  </a:lnTo>
                  <a:cubicBezTo>
                    <a:pt x="6851" y="4112"/>
                    <a:pt x="7326" y="3776"/>
                    <a:pt x="7864" y="3776"/>
                  </a:cubicBezTo>
                  <a:cubicBezTo>
                    <a:pt x="8042" y="3776"/>
                    <a:pt x="8216" y="3813"/>
                    <a:pt x="8379" y="3886"/>
                  </a:cubicBezTo>
                  <a:cubicBezTo>
                    <a:pt x="8414" y="3901"/>
                    <a:pt x="8451" y="3909"/>
                    <a:pt x="8487" y="3909"/>
                  </a:cubicBezTo>
                  <a:cubicBezTo>
                    <a:pt x="8566" y="3909"/>
                    <a:pt x="8643" y="3873"/>
                    <a:pt x="8695" y="3809"/>
                  </a:cubicBezTo>
                  <a:cubicBezTo>
                    <a:pt x="8881" y="3577"/>
                    <a:pt x="9136" y="3421"/>
                    <a:pt x="9419" y="3360"/>
                  </a:cubicBezTo>
                  <a:lnTo>
                    <a:pt x="9419" y="4428"/>
                  </a:lnTo>
                  <a:cubicBezTo>
                    <a:pt x="9419" y="4575"/>
                    <a:pt x="9538" y="4694"/>
                    <a:pt x="9685" y="4694"/>
                  </a:cubicBezTo>
                  <a:cubicBezTo>
                    <a:pt x="9832" y="4694"/>
                    <a:pt x="9951" y="4575"/>
                    <a:pt x="9951" y="4428"/>
                  </a:cubicBezTo>
                  <a:lnTo>
                    <a:pt x="9951" y="3359"/>
                  </a:lnTo>
                  <a:close/>
                  <a:moveTo>
                    <a:pt x="14807" y="13965"/>
                  </a:moveTo>
                  <a:lnTo>
                    <a:pt x="14807" y="15460"/>
                  </a:lnTo>
                  <a:cubicBezTo>
                    <a:pt x="14807" y="15902"/>
                    <a:pt x="14452" y="16261"/>
                    <a:pt x="14017" y="16261"/>
                  </a:cubicBezTo>
                  <a:lnTo>
                    <a:pt x="13260" y="16261"/>
                  </a:lnTo>
                  <a:lnTo>
                    <a:pt x="13260" y="14054"/>
                  </a:lnTo>
                  <a:cubicBezTo>
                    <a:pt x="13260" y="14005"/>
                    <a:pt x="13301" y="13965"/>
                    <a:pt x="13349" y="13965"/>
                  </a:cubicBezTo>
                  <a:close/>
                  <a:moveTo>
                    <a:pt x="4487" y="1"/>
                  </a:moveTo>
                  <a:cubicBezTo>
                    <a:pt x="3961" y="1"/>
                    <a:pt x="3533" y="429"/>
                    <a:pt x="3533" y="955"/>
                  </a:cubicBezTo>
                  <a:cubicBezTo>
                    <a:pt x="3533" y="1397"/>
                    <a:pt x="3835" y="1770"/>
                    <a:pt x="4243" y="1877"/>
                  </a:cubicBezTo>
                  <a:lnTo>
                    <a:pt x="4243" y="2488"/>
                  </a:lnTo>
                  <a:cubicBezTo>
                    <a:pt x="4243" y="2733"/>
                    <a:pt x="4442" y="2932"/>
                    <a:pt x="4687" y="2932"/>
                  </a:cubicBezTo>
                  <a:lnTo>
                    <a:pt x="7220" y="2932"/>
                  </a:lnTo>
                  <a:lnTo>
                    <a:pt x="7220" y="3362"/>
                  </a:lnTo>
                  <a:cubicBezTo>
                    <a:pt x="6902" y="3483"/>
                    <a:pt x="6623" y="3694"/>
                    <a:pt x="6420" y="3969"/>
                  </a:cubicBezTo>
                  <a:lnTo>
                    <a:pt x="3331" y="3969"/>
                  </a:lnTo>
                  <a:lnTo>
                    <a:pt x="3331" y="3801"/>
                  </a:lnTo>
                  <a:cubicBezTo>
                    <a:pt x="3331" y="3595"/>
                    <a:pt x="3164" y="3428"/>
                    <a:pt x="2959" y="3428"/>
                  </a:cubicBezTo>
                  <a:lnTo>
                    <a:pt x="2090" y="3428"/>
                  </a:lnTo>
                  <a:cubicBezTo>
                    <a:pt x="1885" y="3428"/>
                    <a:pt x="1718" y="3595"/>
                    <a:pt x="1718" y="3801"/>
                  </a:cubicBezTo>
                  <a:lnTo>
                    <a:pt x="1718" y="4669"/>
                  </a:lnTo>
                  <a:cubicBezTo>
                    <a:pt x="1718" y="4875"/>
                    <a:pt x="1885" y="5041"/>
                    <a:pt x="2090" y="5041"/>
                  </a:cubicBezTo>
                  <a:lnTo>
                    <a:pt x="2959" y="5041"/>
                  </a:lnTo>
                  <a:cubicBezTo>
                    <a:pt x="3164" y="5041"/>
                    <a:pt x="3331" y="4875"/>
                    <a:pt x="3331" y="4669"/>
                  </a:cubicBezTo>
                  <a:lnTo>
                    <a:pt x="3331" y="4501"/>
                  </a:lnTo>
                  <a:lnTo>
                    <a:pt x="4948" y="4501"/>
                  </a:lnTo>
                  <a:cubicBezTo>
                    <a:pt x="4500" y="4785"/>
                    <a:pt x="4186" y="5262"/>
                    <a:pt x="4122" y="5813"/>
                  </a:cubicBezTo>
                  <a:lnTo>
                    <a:pt x="3066" y="5813"/>
                  </a:lnTo>
                  <a:cubicBezTo>
                    <a:pt x="2919" y="5813"/>
                    <a:pt x="2801" y="5932"/>
                    <a:pt x="2801" y="6079"/>
                  </a:cubicBezTo>
                  <a:cubicBezTo>
                    <a:pt x="2801" y="6226"/>
                    <a:pt x="2920" y="6345"/>
                    <a:pt x="3066" y="6345"/>
                  </a:cubicBezTo>
                  <a:lnTo>
                    <a:pt x="4140" y="6345"/>
                  </a:lnTo>
                  <a:cubicBezTo>
                    <a:pt x="4167" y="6496"/>
                    <a:pt x="4214" y="6643"/>
                    <a:pt x="4279" y="6782"/>
                  </a:cubicBezTo>
                  <a:cubicBezTo>
                    <a:pt x="3976" y="7000"/>
                    <a:pt x="3753" y="7303"/>
                    <a:pt x="3632" y="7650"/>
                  </a:cubicBezTo>
                  <a:lnTo>
                    <a:pt x="2790" y="7650"/>
                  </a:lnTo>
                  <a:lnTo>
                    <a:pt x="2790" y="7481"/>
                  </a:lnTo>
                  <a:cubicBezTo>
                    <a:pt x="2790" y="7276"/>
                    <a:pt x="2624" y="7109"/>
                    <a:pt x="2419" y="7109"/>
                  </a:cubicBezTo>
                  <a:lnTo>
                    <a:pt x="1550" y="7109"/>
                  </a:lnTo>
                  <a:cubicBezTo>
                    <a:pt x="1345" y="7109"/>
                    <a:pt x="1177" y="7276"/>
                    <a:pt x="1177" y="7481"/>
                  </a:cubicBezTo>
                  <a:lnTo>
                    <a:pt x="1177" y="8350"/>
                  </a:lnTo>
                  <a:cubicBezTo>
                    <a:pt x="1177" y="8555"/>
                    <a:pt x="1345" y="8723"/>
                    <a:pt x="1550" y="8723"/>
                  </a:cubicBezTo>
                  <a:lnTo>
                    <a:pt x="2419" y="8723"/>
                  </a:lnTo>
                  <a:cubicBezTo>
                    <a:pt x="2624" y="8723"/>
                    <a:pt x="2790" y="8555"/>
                    <a:pt x="2790" y="8350"/>
                  </a:cubicBezTo>
                  <a:lnTo>
                    <a:pt x="2790" y="8182"/>
                  </a:lnTo>
                  <a:lnTo>
                    <a:pt x="3534" y="8182"/>
                  </a:lnTo>
                  <a:cubicBezTo>
                    <a:pt x="3534" y="8201"/>
                    <a:pt x="3533" y="8222"/>
                    <a:pt x="3533" y="8241"/>
                  </a:cubicBezTo>
                  <a:cubicBezTo>
                    <a:pt x="3533" y="8778"/>
                    <a:pt x="3772" y="9282"/>
                    <a:pt x="4180" y="9622"/>
                  </a:cubicBezTo>
                  <a:cubicBezTo>
                    <a:pt x="4191" y="9647"/>
                    <a:pt x="4206" y="9669"/>
                    <a:pt x="4224" y="9689"/>
                  </a:cubicBezTo>
                  <a:cubicBezTo>
                    <a:pt x="4237" y="9793"/>
                    <a:pt x="4253" y="9895"/>
                    <a:pt x="4272" y="9997"/>
                  </a:cubicBezTo>
                  <a:lnTo>
                    <a:pt x="1872" y="9997"/>
                  </a:lnTo>
                  <a:cubicBezTo>
                    <a:pt x="1757" y="9600"/>
                    <a:pt x="1389" y="9309"/>
                    <a:pt x="955" y="9309"/>
                  </a:cubicBezTo>
                  <a:cubicBezTo>
                    <a:pt x="429" y="9309"/>
                    <a:pt x="1" y="9737"/>
                    <a:pt x="1" y="10263"/>
                  </a:cubicBezTo>
                  <a:cubicBezTo>
                    <a:pt x="1" y="10790"/>
                    <a:pt x="429" y="11218"/>
                    <a:pt x="955" y="11218"/>
                  </a:cubicBezTo>
                  <a:cubicBezTo>
                    <a:pt x="1389" y="11218"/>
                    <a:pt x="1757" y="10926"/>
                    <a:pt x="1872" y="10529"/>
                  </a:cubicBezTo>
                  <a:lnTo>
                    <a:pt x="4400" y="10529"/>
                  </a:lnTo>
                  <a:cubicBezTo>
                    <a:pt x="4421" y="10599"/>
                    <a:pt x="4444" y="10668"/>
                    <a:pt x="4467" y="10737"/>
                  </a:cubicBezTo>
                  <a:cubicBezTo>
                    <a:pt x="4216" y="11061"/>
                    <a:pt x="4066" y="11466"/>
                    <a:pt x="4066" y="11907"/>
                  </a:cubicBezTo>
                  <a:cubicBezTo>
                    <a:pt x="4066" y="12956"/>
                    <a:pt x="4917" y="13810"/>
                    <a:pt x="5964" y="13816"/>
                  </a:cubicBezTo>
                  <a:cubicBezTo>
                    <a:pt x="6040" y="13871"/>
                    <a:pt x="6117" y="13924"/>
                    <a:pt x="6195" y="13976"/>
                  </a:cubicBezTo>
                  <a:cubicBezTo>
                    <a:pt x="6533" y="14194"/>
                    <a:pt x="6891" y="14377"/>
                    <a:pt x="7264" y="14523"/>
                  </a:cubicBezTo>
                  <a:lnTo>
                    <a:pt x="7264" y="17708"/>
                  </a:lnTo>
                  <a:cubicBezTo>
                    <a:pt x="7264" y="17952"/>
                    <a:pt x="7463" y="18150"/>
                    <a:pt x="7708" y="18150"/>
                  </a:cubicBezTo>
                  <a:lnTo>
                    <a:pt x="9765" y="18150"/>
                  </a:lnTo>
                  <a:cubicBezTo>
                    <a:pt x="9913" y="18150"/>
                    <a:pt x="10031" y="18031"/>
                    <a:pt x="10031" y="17884"/>
                  </a:cubicBezTo>
                  <a:cubicBezTo>
                    <a:pt x="10031" y="17738"/>
                    <a:pt x="9912" y="17618"/>
                    <a:pt x="9765" y="17618"/>
                  </a:cubicBezTo>
                  <a:lnTo>
                    <a:pt x="7796" y="17618"/>
                  </a:lnTo>
                  <a:lnTo>
                    <a:pt x="7796" y="14701"/>
                  </a:lnTo>
                  <a:cubicBezTo>
                    <a:pt x="8130" y="14796"/>
                    <a:pt x="8472" y="14862"/>
                    <a:pt x="8819" y="14897"/>
                  </a:cubicBezTo>
                  <a:lnTo>
                    <a:pt x="8819" y="15461"/>
                  </a:lnTo>
                  <a:cubicBezTo>
                    <a:pt x="8819" y="16195"/>
                    <a:pt x="9417" y="16793"/>
                    <a:pt x="10151" y="16793"/>
                  </a:cubicBezTo>
                  <a:lnTo>
                    <a:pt x="12195" y="16793"/>
                  </a:lnTo>
                  <a:lnTo>
                    <a:pt x="12195" y="17618"/>
                  </a:lnTo>
                  <a:lnTo>
                    <a:pt x="11609" y="17618"/>
                  </a:lnTo>
                  <a:cubicBezTo>
                    <a:pt x="11462" y="17618"/>
                    <a:pt x="11343" y="17738"/>
                    <a:pt x="11343" y="17884"/>
                  </a:cubicBezTo>
                  <a:cubicBezTo>
                    <a:pt x="11343" y="18031"/>
                    <a:pt x="11462" y="18150"/>
                    <a:pt x="11609" y="18150"/>
                  </a:cubicBezTo>
                  <a:lnTo>
                    <a:pt x="12285" y="18150"/>
                  </a:lnTo>
                  <a:cubicBezTo>
                    <a:pt x="12529" y="18150"/>
                    <a:pt x="12727" y="17951"/>
                    <a:pt x="12727" y="17708"/>
                  </a:cubicBezTo>
                  <a:lnTo>
                    <a:pt x="12727" y="16793"/>
                  </a:lnTo>
                  <a:lnTo>
                    <a:pt x="14017" y="16793"/>
                  </a:lnTo>
                  <a:cubicBezTo>
                    <a:pt x="14745" y="16793"/>
                    <a:pt x="15338" y="16195"/>
                    <a:pt x="15338" y="15461"/>
                  </a:cubicBezTo>
                  <a:lnTo>
                    <a:pt x="15338" y="13068"/>
                  </a:lnTo>
                  <a:lnTo>
                    <a:pt x="15948" y="13068"/>
                  </a:lnTo>
                  <a:cubicBezTo>
                    <a:pt x="16232" y="13068"/>
                    <a:pt x="16462" y="12954"/>
                    <a:pt x="16579" y="12754"/>
                  </a:cubicBezTo>
                  <a:cubicBezTo>
                    <a:pt x="16696" y="12555"/>
                    <a:pt x="16682" y="12298"/>
                    <a:pt x="16543" y="12050"/>
                  </a:cubicBezTo>
                  <a:lnTo>
                    <a:pt x="15338" y="9916"/>
                  </a:lnTo>
                  <a:lnTo>
                    <a:pt x="15338" y="8661"/>
                  </a:lnTo>
                  <a:cubicBezTo>
                    <a:pt x="15338" y="8651"/>
                    <a:pt x="15338" y="8642"/>
                    <a:pt x="15337" y="8632"/>
                  </a:cubicBezTo>
                  <a:cubicBezTo>
                    <a:pt x="15276" y="7614"/>
                    <a:pt x="14950" y="6624"/>
                    <a:pt x="14395" y="5770"/>
                  </a:cubicBezTo>
                  <a:cubicBezTo>
                    <a:pt x="13886" y="4986"/>
                    <a:pt x="13190" y="4326"/>
                    <a:pt x="12382" y="3859"/>
                  </a:cubicBezTo>
                  <a:cubicBezTo>
                    <a:pt x="12308" y="3816"/>
                    <a:pt x="12223" y="3793"/>
                    <a:pt x="12138" y="3793"/>
                  </a:cubicBezTo>
                  <a:cubicBezTo>
                    <a:pt x="12008" y="3793"/>
                    <a:pt x="11885" y="3844"/>
                    <a:pt x="11793" y="3936"/>
                  </a:cubicBezTo>
                  <a:lnTo>
                    <a:pt x="11666" y="4062"/>
                  </a:lnTo>
                  <a:cubicBezTo>
                    <a:pt x="11566" y="4019"/>
                    <a:pt x="11463" y="3979"/>
                    <a:pt x="11361" y="3942"/>
                  </a:cubicBezTo>
                  <a:cubicBezTo>
                    <a:pt x="11093" y="3253"/>
                    <a:pt x="10437" y="2799"/>
                    <a:pt x="9685" y="2799"/>
                  </a:cubicBezTo>
                  <a:cubicBezTo>
                    <a:pt x="9201" y="2799"/>
                    <a:pt x="8748" y="2990"/>
                    <a:pt x="8411" y="3329"/>
                  </a:cubicBezTo>
                  <a:cubicBezTo>
                    <a:pt x="8235" y="3273"/>
                    <a:pt x="8051" y="3244"/>
                    <a:pt x="7864" y="3244"/>
                  </a:cubicBezTo>
                  <a:cubicBezTo>
                    <a:pt x="7827" y="3244"/>
                    <a:pt x="7789" y="3245"/>
                    <a:pt x="7752" y="3247"/>
                  </a:cubicBezTo>
                  <a:lnTo>
                    <a:pt x="7752" y="2843"/>
                  </a:lnTo>
                  <a:cubicBezTo>
                    <a:pt x="7752" y="2598"/>
                    <a:pt x="7554" y="2400"/>
                    <a:pt x="7309" y="2400"/>
                  </a:cubicBezTo>
                  <a:lnTo>
                    <a:pt x="4775" y="2400"/>
                  </a:lnTo>
                  <a:lnTo>
                    <a:pt x="4775" y="1865"/>
                  </a:lnTo>
                  <a:cubicBezTo>
                    <a:pt x="5161" y="1743"/>
                    <a:pt x="5441" y="1382"/>
                    <a:pt x="5441" y="955"/>
                  </a:cubicBezTo>
                  <a:cubicBezTo>
                    <a:pt x="5441" y="429"/>
                    <a:pt x="5013" y="1"/>
                    <a:pt x="4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2083584" y="3504447"/>
              <a:ext cx="70381" cy="70348"/>
            </a:xfrm>
            <a:custGeom>
              <a:rect b="b" l="l" r="r" t="t"/>
              <a:pathLst>
                <a:path extrusionOk="0" h="2121" w="2122">
                  <a:moveTo>
                    <a:pt x="1060" y="532"/>
                  </a:moveTo>
                  <a:cubicBezTo>
                    <a:pt x="1352" y="532"/>
                    <a:pt x="1589" y="769"/>
                    <a:pt x="1589" y="1061"/>
                  </a:cubicBezTo>
                  <a:cubicBezTo>
                    <a:pt x="1589" y="1352"/>
                    <a:pt x="1352" y="1588"/>
                    <a:pt x="1060" y="1588"/>
                  </a:cubicBezTo>
                  <a:cubicBezTo>
                    <a:pt x="770" y="1588"/>
                    <a:pt x="533" y="1352"/>
                    <a:pt x="533" y="1061"/>
                  </a:cubicBezTo>
                  <a:cubicBezTo>
                    <a:pt x="533" y="769"/>
                    <a:pt x="770" y="532"/>
                    <a:pt x="1060" y="532"/>
                  </a:cubicBezTo>
                  <a:close/>
                  <a:moveTo>
                    <a:pt x="1060" y="0"/>
                  </a:moveTo>
                  <a:cubicBezTo>
                    <a:pt x="476" y="0"/>
                    <a:pt x="1" y="475"/>
                    <a:pt x="1" y="1061"/>
                  </a:cubicBezTo>
                  <a:cubicBezTo>
                    <a:pt x="1" y="1645"/>
                    <a:pt x="476" y="2120"/>
                    <a:pt x="1060" y="2120"/>
                  </a:cubicBezTo>
                  <a:cubicBezTo>
                    <a:pt x="1646" y="2120"/>
                    <a:pt x="2121" y="1645"/>
                    <a:pt x="2121" y="1061"/>
                  </a:cubicBezTo>
                  <a:cubicBezTo>
                    <a:pt x="2121" y="475"/>
                    <a:pt x="1646" y="0"/>
                    <a:pt x="1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1888890" y="3314662"/>
              <a:ext cx="83449" cy="63350"/>
            </a:xfrm>
            <a:custGeom>
              <a:rect b="b" l="l" r="r" t="t"/>
              <a:pathLst>
                <a:path extrusionOk="0" h="1910" w="2516">
                  <a:moveTo>
                    <a:pt x="955" y="532"/>
                  </a:moveTo>
                  <a:cubicBezTo>
                    <a:pt x="1189" y="532"/>
                    <a:pt x="1378" y="722"/>
                    <a:pt x="1378" y="955"/>
                  </a:cubicBezTo>
                  <a:cubicBezTo>
                    <a:pt x="1378" y="1188"/>
                    <a:pt x="1189" y="1378"/>
                    <a:pt x="955" y="1378"/>
                  </a:cubicBezTo>
                  <a:cubicBezTo>
                    <a:pt x="722" y="1378"/>
                    <a:pt x="533" y="1188"/>
                    <a:pt x="533" y="955"/>
                  </a:cubicBezTo>
                  <a:cubicBezTo>
                    <a:pt x="533" y="722"/>
                    <a:pt x="722" y="532"/>
                    <a:pt x="955" y="532"/>
                  </a:cubicBezTo>
                  <a:close/>
                  <a:moveTo>
                    <a:pt x="955" y="0"/>
                  </a:moveTo>
                  <a:cubicBezTo>
                    <a:pt x="429" y="0"/>
                    <a:pt x="1" y="428"/>
                    <a:pt x="1" y="955"/>
                  </a:cubicBezTo>
                  <a:cubicBezTo>
                    <a:pt x="1" y="1482"/>
                    <a:pt x="429" y="1910"/>
                    <a:pt x="955" y="1910"/>
                  </a:cubicBezTo>
                  <a:cubicBezTo>
                    <a:pt x="1389" y="1910"/>
                    <a:pt x="1757" y="1618"/>
                    <a:pt x="1872" y="1221"/>
                  </a:cubicBezTo>
                  <a:lnTo>
                    <a:pt x="2249" y="1221"/>
                  </a:lnTo>
                  <a:cubicBezTo>
                    <a:pt x="2395" y="1221"/>
                    <a:pt x="2514" y="1102"/>
                    <a:pt x="2514" y="955"/>
                  </a:cubicBezTo>
                  <a:cubicBezTo>
                    <a:pt x="2515" y="808"/>
                    <a:pt x="2396" y="689"/>
                    <a:pt x="2249" y="689"/>
                  </a:cubicBezTo>
                  <a:lnTo>
                    <a:pt x="1872" y="689"/>
                  </a:lnTo>
                  <a:cubicBezTo>
                    <a:pt x="1757" y="292"/>
                    <a:pt x="1389" y="0"/>
                    <a:pt x="9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2293368" y="3432705"/>
              <a:ext cx="100896" cy="53035"/>
            </a:xfrm>
            <a:custGeom>
              <a:rect b="b" l="l" r="r" t="t"/>
              <a:pathLst>
                <a:path extrusionOk="0" h="1599" w="3042">
                  <a:moveTo>
                    <a:pt x="2511" y="532"/>
                  </a:moveTo>
                  <a:lnTo>
                    <a:pt x="2511" y="1067"/>
                  </a:lnTo>
                  <a:lnTo>
                    <a:pt x="531" y="1067"/>
                  </a:lnTo>
                  <a:lnTo>
                    <a:pt x="531" y="532"/>
                  </a:lnTo>
                  <a:close/>
                  <a:moveTo>
                    <a:pt x="443" y="1"/>
                  </a:moveTo>
                  <a:cubicBezTo>
                    <a:pt x="199" y="1"/>
                    <a:pt x="1" y="199"/>
                    <a:pt x="1" y="443"/>
                  </a:cubicBezTo>
                  <a:lnTo>
                    <a:pt x="1" y="1155"/>
                  </a:lnTo>
                  <a:cubicBezTo>
                    <a:pt x="1" y="1399"/>
                    <a:pt x="199" y="1598"/>
                    <a:pt x="443" y="1598"/>
                  </a:cubicBezTo>
                  <a:lnTo>
                    <a:pt x="2599" y="1598"/>
                  </a:lnTo>
                  <a:cubicBezTo>
                    <a:pt x="2844" y="1598"/>
                    <a:pt x="3042" y="1399"/>
                    <a:pt x="3042" y="1155"/>
                  </a:cubicBezTo>
                  <a:lnTo>
                    <a:pt x="3042" y="443"/>
                  </a:lnTo>
                  <a:cubicBezTo>
                    <a:pt x="3042" y="199"/>
                    <a:pt x="2844" y="1"/>
                    <a:pt x="25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2" name="Google Shape;1392;p38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393" name="Google Shape;1393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5" name="Google Shape;1395;p38"/>
          <p:cNvGrpSpPr/>
          <p:nvPr/>
        </p:nvGrpSpPr>
        <p:grpSpPr>
          <a:xfrm rot="1891135">
            <a:off x="2771537" y="4334818"/>
            <a:ext cx="76828" cy="76803"/>
            <a:chOff x="3104875" y="1099400"/>
            <a:chExt cx="76825" cy="76800"/>
          </a:xfrm>
        </p:grpSpPr>
        <p:sp>
          <p:nvSpPr>
            <p:cNvPr id="1396" name="Google Shape;1396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38"/>
          <p:cNvGrpSpPr/>
          <p:nvPr/>
        </p:nvGrpSpPr>
        <p:grpSpPr>
          <a:xfrm>
            <a:off x="3152500" y="1391963"/>
            <a:ext cx="76825" cy="76800"/>
            <a:chOff x="3104875" y="1099400"/>
            <a:chExt cx="76825" cy="76800"/>
          </a:xfrm>
        </p:grpSpPr>
        <p:sp>
          <p:nvSpPr>
            <p:cNvPr id="1399" name="Google Shape;1399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01" name="Google Shape;1401;p38"/>
          <p:cNvPicPr preferRelativeResize="0"/>
          <p:nvPr/>
        </p:nvPicPr>
        <p:blipFill rotWithShape="1">
          <a:blip r:embed="rId3">
            <a:alphaModFix/>
          </a:blip>
          <a:srcRect b="0" l="22009" r="18455" t="0"/>
          <a:stretch/>
        </p:blipFill>
        <p:spPr>
          <a:xfrm rot="1203247">
            <a:off x="7912229" y="3946308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5" name="Shape 1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p39"/>
          <p:cNvSpPr txBox="1"/>
          <p:nvPr>
            <p:ph idx="1" type="subTitle"/>
          </p:nvPr>
        </p:nvSpPr>
        <p:spPr>
          <a:xfrm>
            <a:off x="3215475" y="466375"/>
            <a:ext cx="5181600" cy="24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Sans Pro"/>
              <a:buAutoNum type="arabicPeriod"/>
            </a:pPr>
            <a:r>
              <a:rPr b="1" lang="en" sz="1700">
                <a:latin typeface="Source Sans Pro"/>
                <a:ea typeface="Source Sans Pro"/>
                <a:cs typeface="Source Sans Pro"/>
                <a:sym typeface="Source Sans Pro"/>
              </a:rPr>
              <a:t>First Time Car Buyers:</a:t>
            </a:r>
            <a:endParaRPr b="1"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Challenges Faced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Overwhelmed by options and lacking industry knowledge.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Solution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Guided exploration of vehicle types, features, and financing options.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Outcome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Simplified decision making, increased confidence in purchase.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Sans Pro"/>
              <a:buAutoNum type="arabicPeriod"/>
            </a:pPr>
            <a:r>
              <a:rPr b="1" lang="en" sz="1700">
                <a:latin typeface="Source Sans Pro"/>
                <a:ea typeface="Source Sans Pro"/>
                <a:cs typeface="Source Sans Pro"/>
                <a:sym typeface="Source Sans Pro"/>
              </a:rPr>
              <a:t>Busy Professionals</a:t>
            </a:r>
            <a:r>
              <a:rPr lang="en" sz="1700"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  <a:endParaRPr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Challenges Faced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Limited time for dealership visits and research.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Solution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Quick, efficient communication for vehicle selection and transaction processing.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Outcome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Timesaving and convenient car buying experience.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urce Sans Pro"/>
              <a:buAutoNum type="arabicPeriod"/>
            </a:pPr>
            <a:r>
              <a:rPr b="1" lang="en" sz="1700">
                <a:latin typeface="Source Sans Pro"/>
                <a:ea typeface="Source Sans Pro"/>
                <a:cs typeface="Source Sans Pro"/>
                <a:sym typeface="Source Sans Pro"/>
              </a:rPr>
              <a:t>Vehicle Upgrade Seekers</a:t>
            </a:r>
            <a:r>
              <a:rPr lang="en" sz="1700">
                <a:latin typeface="Source Sans Pro"/>
                <a:ea typeface="Source Sans Pro"/>
                <a:cs typeface="Source Sans Pro"/>
                <a:sym typeface="Source Sans Pro"/>
              </a:rPr>
              <a:t>:</a:t>
            </a:r>
            <a:endParaRPr sz="17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Challenges Faced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Seeking the best value upgrade based on current trends.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Solutio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n: Comparative insights and recommendations on newer models.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latin typeface="Source Sans Pro"/>
                <a:ea typeface="Source Sans Pro"/>
                <a:cs typeface="Source Sans Pro"/>
                <a:sym typeface="Source Sans Pro"/>
              </a:rPr>
              <a:t>Outcome</a:t>
            </a:r>
            <a:r>
              <a:rPr lang="en" sz="1200">
                <a:latin typeface="Source Sans Pro"/>
                <a:ea typeface="Source Sans Pro"/>
                <a:cs typeface="Source Sans Pro"/>
                <a:sym typeface="Source Sans Pro"/>
              </a:rPr>
              <a:t>: Informed upgrading, ensuring best value and satisfaction.</a:t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407" name="Google Shape;1407;p39"/>
          <p:cNvPicPr preferRelativeResize="0"/>
          <p:nvPr/>
        </p:nvPicPr>
        <p:blipFill rotWithShape="1">
          <a:blip r:embed="rId3">
            <a:alphaModFix/>
          </a:blip>
          <a:srcRect b="5838" l="25537" r="23467" t="7152"/>
          <a:stretch/>
        </p:blipFill>
        <p:spPr>
          <a:xfrm>
            <a:off x="1353599" y="158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8" name="Google Shape;1408;p39"/>
          <p:cNvPicPr preferRelativeResize="0"/>
          <p:nvPr/>
        </p:nvPicPr>
        <p:blipFill rotWithShape="1">
          <a:blip r:embed="rId4">
            <a:alphaModFix/>
          </a:blip>
          <a:srcRect b="0" l="15236" r="10474" t="0"/>
          <a:stretch/>
        </p:blipFill>
        <p:spPr>
          <a:xfrm rot="-1358193">
            <a:off x="674149" y="1062985"/>
            <a:ext cx="1552576" cy="13908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9" name="Google Shape;1409;p39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10" name="Google Shape;1410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2" name="Google Shape;1412;p39"/>
          <p:cNvGrpSpPr/>
          <p:nvPr/>
        </p:nvGrpSpPr>
        <p:grpSpPr>
          <a:xfrm>
            <a:off x="2830475" y="905613"/>
            <a:ext cx="76825" cy="76800"/>
            <a:chOff x="3104875" y="1099400"/>
            <a:chExt cx="76825" cy="76800"/>
          </a:xfrm>
        </p:grpSpPr>
        <p:sp>
          <p:nvSpPr>
            <p:cNvPr id="1413" name="Google Shape;1413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5" name="Google Shape;1415;p39"/>
          <p:cNvPicPr preferRelativeResize="0"/>
          <p:nvPr/>
        </p:nvPicPr>
        <p:blipFill rotWithShape="1">
          <a:blip r:embed="rId5">
            <a:alphaModFix/>
          </a:blip>
          <a:srcRect b="0" l="22009" r="18455" t="0"/>
          <a:stretch/>
        </p:blipFill>
        <p:spPr>
          <a:xfrm rot="1203247">
            <a:off x="2250929" y="3556995"/>
            <a:ext cx="903665" cy="853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6" name="Google Shape;1416;p39"/>
          <p:cNvGrpSpPr/>
          <p:nvPr/>
        </p:nvGrpSpPr>
        <p:grpSpPr>
          <a:xfrm>
            <a:off x="1038925" y="3057463"/>
            <a:ext cx="76825" cy="76800"/>
            <a:chOff x="3104875" y="1099400"/>
            <a:chExt cx="76825" cy="76800"/>
          </a:xfrm>
        </p:grpSpPr>
        <p:sp>
          <p:nvSpPr>
            <p:cNvPr id="1417" name="Google Shape;1417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9" name="Google Shape;1419;p39"/>
          <p:cNvGrpSpPr/>
          <p:nvPr/>
        </p:nvGrpSpPr>
        <p:grpSpPr>
          <a:xfrm>
            <a:off x="7587300" y="4276238"/>
            <a:ext cx="76825" cy="76800"/>
            <a:chOff x="3104875" y="1099400"/>
            <a:chExt cx="76825" cy="76800"/>
          </a:xfrm>
        </p:grpSpPr>
        <p:sp>
          <p:nvSpPr>
            <p:cNvPr id="1420" name="Google Shape;1420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9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5" name="Shape 1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" name="Google Shape;1426;p40"/>
          <p:cNvSpPr txBox="1"/>
          <p:nvPr>
            <p:ph idx="2" type="title"/>
          </p:nvPr>
        </p:nvSpPr>
        <p:spPr>
          <a:xfrm>
            <a:off x="720000" y="1496250"/>
            <a:ext cx="1557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pic>
        <p:nvPicPr>
          <p:cNvPr id="1427" name="Google Shape;1427;p40"/>
          <p:cNvPicPr preferRelativeResize="0"/>
          <p:nvPr/>
        </p:nvPicPr>
        <p:blipFill rotWithShape="1">
          <a:blip r:embed="rId3">
            <a:alphaModFix/>
          </a:blip>
          <a:srcRect b="4591" l="24331" r="23342" t="5721"/>
          <a:stretch/>
        </p:blipFill>
        <p:spPr>
          <a:xfrm rot="2268302">
            <a:off x="7040137" y="27193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8" name="Google Shape;1428;p40"/>
          <p:cNvPicPr preferRelativeResize="0"/>
          <p:nvPr/>
        </p:nvPicPr>
        <p:blipFill rotWithShape="1">
          <a:blip r:embed="rId4">
            <a:alphaModFix/>
          </a:blip>
          <a:srcRect b="8336" l="18647" r="8852" t="7960"/>
          <a:stretch/>
        </p:blipFill>
        <p:spPr>
          <a:xfrm rot="-1406513">
            <a:off x="6447085" y="3651950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9" name="Google Shape;1429;p40"/>
          <p:cNvPicPr preferRelativeResize="0"/>
          <p:nvPr/>
        </p:nvPicPr>
        <p:blipFill rotWithShape="1">
          <a:blip r:embed="rId5">
            <a:alphaModFix/>
          </a:blip>
          <a:srcRect b="5838" l="25537" r="23467" t="7152"/>
          <a:stretch/>
        </p:blipFill>
        <p:spPr>
          <a:xfrm>
            <a:off x="6035249" y="2518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0" name="Google Shape;1430;p40"/>
          <p:cNvPicPr preferRelativeResize="0"/>
          <p:nvPr/>
        </p:nvPicPr>
        <p:blipFill rotWithShape="1">
          <a:blip r:embed="rId6">
            <a:alphaModFix/>
          </a:blip>
          <a:srcRect b="0" l="15236" r="10474" t="0"/>
          <a:stretch/>
        </p:blipFill>
        <p:spPr>
          <a:xfrm rot="1220421">
            <a:off x="4940349" y="553959"/>
            <a:ext cx="1552575" cy="139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1" name="Google Shape;1431;p40"/>
          <p:cNvSpPr txBox="1"/>
          <p:nvPr>
            <p:ph type="title"/>
          </p:nvPr>
        </p:nvSpPr>
        <p:spPr>
          <a:xfrm>
            <a:off x="710600" y="1594613"/>
            <a:ext cx="5060100" cy="160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grpSp>
        <p:nvGrpSpPr>
          <p:cNvPr id="1432" name="Google Shape;1432;p40"/>
          <p:cNvGrpSpPr/>
          <p:nvPr/>
        </p:nvGrpSpPr>
        <p:grpSpPr>
          <a:xfrm>
            <a:off x="8219800" y="2094550"/>
            <a:ext cx="76825" cy="76800"/>
            <a:chOff x="3104875" y="1099400"/>
            <a:chExt cx="76825" cy="76800"/>
          </a:xfrm>
        </p:grpSpPr>
        <p:sp>
          <p:nvSpPr>
            <p:cNvPr id="1433" name="Google Shape;1433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5" name="Google Shape;1435;p40"/>
          <p:cNvGrpSpPr/>
          <p:nvPr/>
        </p:nvGrpSpPr>
        <p:grpSpPr>
          <a:xfrm rot="1891135">
            <a:off x="4266962" y="4210993"/>
            <a:ext cx="76828" cy="76803"/>
            <a:chOff x="3104875" y="1099400"/>
            <a:chExt cx="76825" cy="76800"/>
          </a:xfrm>
        </p:grpSpPr>
        <p:sp>
          <p:nvSpPr>
            <p:cNvPr id="1436" name="Google Shape;1436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8" name="Google Shape;1438;p40"/>
          <p:cNvGrpSpPr/>
          <p:nvPr/>
        </p:nvGrpSpPr>
        <p:grpSpPr>
          <a:xfrm>
            <a:off x="2400025" y="1210988"/>
            <a:ext cx="76825" cy="76800"/>
            <a:chOff x="3104875" y="1099400"/>
            <a:chExt cx="76825" cy="76800"/>
          </a:xfrm>
        </p:grpSpPr>
        <p:sp>
          <p:nvSpPr>
            <p:cNvPr id="1439" name="Google Shape;1439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0"/>
            <p:cNvSpPr/>
            <p:nvPr/>
          </p:nvSpPr>
          <p:spPr>
            <a:xfrm>
              <a:off x="3104875" y="1099400"/>
              <a:ext cx="76825" cy="76800"/>
            </a:xfrm>
            <a:custGeom>
              <a:rect b="b" l="l" r="r" t="t"/>
              <a:pathLst>
                <a:path extrusionOk="0" fill="none" h="3072" w="3073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cap="flat" cmpd="sng" w="23350">
              <a:solidFill>
                <a:schemeClr val="dk1"/>
              </a:solidFill>
              <a:prstDash val="solid"/>
              <a:miter lim="102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1" name="Google Shape;1441;p40"/>
          <p:cNvPicPr preferRelativeResize="0"/>
          <p:nvPr/>
        </p:nvPicPr>
        <p:blipFill rotWithShape="1">
          <a:blip r:embed="rId7">
            <a:alphaModFix/>
          </a:blip>
          <a:srcRect b="0" l="22009" r="18455" t="0"/>
          <a:stretch/>
        </p:blipFill>
        <p:spPr>
          <a:xfrm rot="1203247">
            <a:off x="1616204" y="3965720"/>
            <a:ext cx="903665" cy="853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rtificial Intelligence (AI) Technology Consulting by Slidesgo">
  <a:themeElements>
    <a:clrScheme name="Simple Light">
      <a:dk1>
        <a:srgbClr val="FFFFFF"/>
      </a:dk1>
      <a:lt1>
        <a:srgbClr val="032138"/>
      </a:lt1>
      <a:dk2>
        <a:srgbClr val="6995D9"/>
      </a:dk2>
      <a:lt2>
        <a:srgbClr val="002E8A"/>
      </a:lt2>
      <a:accent1>
        <a:srgbClr val="00FB87"/>
      </a:accent1>
      <a:accent2>
        <a:srgbClr val="00CCAC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